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6" r:id="rId4"/>
    <p:sldId id="259" r:id="rId5"/>
    <p:sldId id="260" r:id="rId6"/>
    <p:sldId id="261" r:id="rId7"/>
    <p:sldId id="262" r:id="rId8"/>
    <p:sldId id="263" r:id="rId9"/>
    <p:sldId id="264" r:id="rId10"/>
    <p:sldId id="265"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am Bielek" initials="AB" lastIdx="2" clrIdx="0">
    <p:extLst>
      <p:ext uri="{19B8F6BF-5375-455C-9EA6-DF929625EA0E}">
        <p15:presenceInfo xmlns:p15="http://schemas.microsoft.com/office/powerpoint/2012/main" userId="S::adam.bielek@stor-elvdal.kommune.no::b4468163-bce9-4aad-b202-9064431b9b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952" autoAdjust="0"/>
    <p:restoredTop sz="94660"/>
  </p:normalViewPr>
  <p:slideViewPr>
    <p:cSldViewPr snapToGrid="0">
      <p:cViewPr varScale="1">
        <p:scale>
          <a:sx n="86" d="100"/>
          <a:sy n="86" d="100"/>
        </p:scale>
        <p:origin x="101"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am Bielek" userId="b4468163-bce9-4aad-b202-9064431b9bfb" providerId="ADAL" clId="{CBDECED3-0627-421C-B0B5-D56DE1FD9FCB}"/>
    <pc:docChg chg="undo custSel addSld delSld modSld sldOrd">
      <pc:chgData name="Adam Bielek" userId="b4468163-bce9-4aad-b202-9064431b9bfb" providerId="ADAL" clId="{CBDECED3-0627-421C-B0B5-D56DE1FD9FCB}" dt="2024-10-09T22:45:26.408" v="826" actId="20577"/>
      <pc:docMkLst>
        <pc:docMk/>
      </pc:docMkLst>
      <pc:sldChg chg="del">
        <pc:chgData name="Adam Bielek" userId="b4468163-bce9-4aad-b202-9064431b9bfb" providerId="ADAL" clId="{CBDECED3-0627-421C-B0B5-D56DE1FD9FCB}" dt="2024-10-07T21:25:00.298" v="266" actId="47"/>
        <pc:sldMkLst>
          <pc:docMk/>
          <pc:sldMk cId="1575134371" sldId="256"/>
        </pc:sldMkLst>
      </pc:sldChg>
      <pc:sldChg chg="addSp delSp modSp mod modAnim">
        <pc:chgData name="Adam Bielek" userId="b4468163-bce9-4aad-b202-9064431b9bfb" providerId="ADAL" clId="{CBDECED3-0627-421C-B0B5-D56DE1FD9FCB}" dt="2024-10-09T15:00:01.207" v="479"/>
        <pc:sldMkLst>
          <pc:docMk/>
          <pc:sldMk cId="689412373" sldId="258"/>
        </pc:sldMkLst>
        <pc:spChg chg="mod">
          <ac:chgData name="Adam Bielek" userId="b4468163-bce9-4aad-b202-9064431b9bfb" providerId="ADAL" clId="{CBDECED3-0627-421C-B0B5-D56DE1FD9FCB}" dt="2024-10-09T14:59:02.523" v="471" actId="27636"/>
          <ac:spMkLst>
            <pc:docMk/>
            <pc:sldMk cId="689412373" sldId="258"/>
            <ac:spMk id="3" creationId="{DE653A16-13A8-406A-842A-F96E6B71F94A}"/>
          </ac:spMkLst>
        </pc:spChg>
        <pc:picChg chg="add mod">
          <ac:chgData name="Adam Bielek" userId="b4468163-bce9-4aad-b202-9064431b9bfb" providerId="ADAL" clId="{CBDECED3-0627-421C-B0B5-D56DE1FD9FCB}" dt="2024-10-09T14:59:12.391" v="473" actId="1076"/>
          <ac:picMkLst>
            <pc:docMk/>
            <pc:sldMk cId="689412373" sldId="258"/>
            <ac:picMk id="6" creationId="{1D9E0CF6-2797-428E-921B-7B17BD6ED845}"/>
          </ac:picMkLst>
        </pc:picChg>
        <pc:picChg chg="add del mod">
          <ac:chgData name="Adam Bielek" userId="b4468163-bce9-4aad-b202-9064431b9bfb" providerId="ADAL" clId="{CBDECED3-0627-421C-B0B5-D56DE1FD9FCB}" dt="2024-10-07T16:09:18.877" v="43" actId="478"/>
          <ac:picMkLst>
            <pc:docMk/>
            <pc:sldMk cId="689412373" sldId="258"/>
            <ac:picMk id="6" creationId="{7CD7139A-4660-4428-B59D-4FD71091E560}"/>
          </ac:picMkLst>
        </pc:picChg>
        <pc:picChg chg="add mod">
          <ac:chgData name="Adam Bielek" userId="b4468163-bce9-4aad-b202-9064431b9bfb" providerId="ADAL" clId="{CBDECED3-0627-421C-B0B5-D56DE1FD9FCB}" dt="2024-10-07T16:09:21.692" v="44"/>
          <ac:picMkLst>
            <pc:docMk/>
            <pc:sldMk cId="689412373" sldId="258"/>
            <ac:picMk id="7" creationId="{AD55685B-58FB-46D7-8EF9-90FB5A4E4E4F}"/>
          </ac:picMkLst>
        </pc:picChg>
      </pc:sldChg>
      <pc:sldChg chg="addSp delSp modSp mod modAnim addCm">
        <pc:chgData name="Adam Bielek" userId="b4468163-bce9-4aad-b202-9064431b9bfb" providerId="ADAL" clId="{CBDECED3-0627-421C-B0B5-D56DE1FD9FCB}" dt="2024-10-09T22:39:39.570" v="747"/>
        <pc:sldMkLst>
          <pc:docMk/>
          <pc:sldMk cId="707384937" sldId="259"/>
        </pc:sldMkLst>
        <pc:spChg chg="mod">
          <ac:chgData name="Adam Bielek" userId="b4468163-bce9-4aad-b202-9064431b9bfb" providerId="ADAL" clId="{CBDECED3-0627-421C-B0B5-D56DE1FD9FCB}" dt="2024-10-07T16:02:44.734" v="2"/>
          <ac:spMkLst>
            <pc:docMk/>
            <pc:sldMk cId="707384937" sldId="259"/>
            <ac:spMk id="2" creationId="{4E43806C-C387-4C19-8BD3-57D2F016BCFB}"/>
          </ac:spMkLst>
        </pc:spChg>
        <pc:spChg chg="mod">
          <ac:chgData name="Adam Bielek" userId="b4468163-bce9-4aad-b202-9064431b9bfb" providerId="ADAL" clId="{CBDECED3-0627-421C-B0B5-D56DE1FD9FCB}" dt="2024-10-09T15:07:27.057" v="536" actId="20577"/>
          <ac:spMkLst>
            <pc:docMk/>
            <pc:sldMk cId="707384937" sldId="259"/>
            <ac:spMk id="3" creationId="{EDDBCA48-5D16-4008-83F8-149ACEC36794}"/>
          </ac:spMkLst>
        </pc:spChg>
        <pc:spChg chg="add del">
          <ac:chgData name="Adam Bielek" userId="b4468163-bce9-4aad-b202-9064431b9bfb" providerId="ADAL" clId="{CBDECED3-0627-421C-B0B5-D56DE1FD9FCB}" dt="2024-10-07T16:23:57.127" v="118"/>
          <ac:spMkLst>
            <pc:docMk/>
            <pc:sldMk cId="707384937" sldId="259"/>
            <ac:spMk id="6" creationId="{6590F158-DB8D-4D08-BBE1-82B253EB53BB}"/>
          </ac:spMkLst>
        </pc:spChg>
        <pc:spChg chg="add del">
          <ac:chgData name="Adam Bielek" userId="b4468163-bce9-4aad-b202-9064431b9bfb" providerId="ADAL" clId="{CBDECED3-0627-421C-B0B5-D56DE1FD9FCB}" dt="2024-10-07T16:26:41.562" v="134"/>
          <ac:spMkLst>
            <pc:docMk/>
            <pc:sldMk cId="707384937" sldId="259"/>
            <ac:spMk id="7" creationId="{87878129-5A0B-491F-97C3-88609D836AC8}"/>
          </ac:spMkLst>
        </pc:spChg>
        <pc:picChg chg="add del mod">
          <ac:chgData name="Adam Bielek" userId="b4468163-bce9-4aad-b202-9064431b9bfb" providerId="ADAL" clId="{CBDECED3-0627-421C-B0B5-D56DE1FD9FCB}" dt="2024-10-07T16:09:09.901" v="41" actId="478"/>
          <ac:picMkLst>
            <pc:docMk/>
            <pc:sldMk cId="707384937" sldId="259"/>
            <ac:picMk id="4" creationId="{07DF8787-9801-4B46-B617-5DB4F91C44A7}"/>
          </ac:picMkLst>
        </pc:picChg>
        <pc:picChg chg="add mod">
          <ac:chgData name="Adam Bielek" userId="b4468163-bce9-4aad-b202-9064431b9bfb" providerId="ADAL" clId="{CBDECED3-0627-421C-B0B5-D56DE1FD9FCB}" dt="2024-10-07T16:09:11.652" v="42"/>
          <ac:picMkLst>
            <pc:docMk/>
            <pc:sldMk cId="707384937" sldId="259"/>
            <ac:picMk id="5" creationId="{3035CA8D-EF85-421F-A611-FEC5E33866FD}"/>
          </ac:picMkLst>
        </pc:picChg>
      </pc:sldChg>
      <pc:sldChg chg="addSp delSp modSp mod ord">
        <pc:chgData name="Adam Bielek" userId="b4468163-bce9-4aad-b202-9064431b9bfb" providerId="ADAL" clId="{CBDECED3-0627-421C-B0B5-D56DE1FD9FCB}" dt="2024-10-09T15:12:11.159" v="739"/>
        <pc:sldMkLst>
          <pc:docMk/>
          <pc:sldMk cId="1867372887" sldId="260"/>
        </pc:sldMkLst>
        <pc:spChg chg="mod">
          <ac:chgData name="Adam Bielek" userId="b4468163-bce9-4aad-b202-9064431b9bfb" providerId="ADAL" clId="{CBDECED3-0627-421C-B0B5-D56DE1FD9FCB}" dt="2024-10-07T16:03:19.827" v="4"/>
          <ac:spMkLst>
            <pc:docMk/>
            <pc:sldMk cId="1867372887" sldId="260"/>
            <ac:spMk id="2" creationId="{2F4104FC-E94D-41DF-9E09-EE8AA76B4F6D}"/>
          </ac:spMkLst>
        </pc:spChg>
        <pc:spChg chg="mod">
          <ac:chgData name="Adam Bielek" userId="b4468163-bce9-4aad-b202-9064431b9bfb" providerId="ADAL" clId="{CBDECED3-0627-421C-B0B5-D56DE1FD9FCB}" dt="2024-10-07T16:03:09.071" v="3"/>
          <ac:spMkLst>
            <pc:docMk/>
            <pc:sldMk cId="1867372887" sldId="260"/>
            <ac:spMk id="3" creationId="{6C2A7B63-64C3-4018-86E2-28E013D47E08}"/>
          </ac:spMkLst>
        </pc:spChg>
        <pc:picChg chg="add del mod">
          <ac:chgData name="Adam Bielek" userId="b4468163-bce9-4aad-b202-9064431b9bfb" providerId="ADAL" clId="{CBDECED3-0627-421C-B0B5-D56DE1FD9FCB}" dt="2024-10-07T16:09:00.641" v="39" actId="478"/>
          <ac:picMkLst>
            <pc:docMk/>
            <pc:sldMk cId="1867372887" sldId="260"/>
            <ac:picMk id="4" creationId="{523A324B-7189-4C11-A109-436BF92293BB}"/>
          </ac:picMkLst>
        </pc:picChg>
        <pc:picChg chg="add mod">
          <ac:chgData name="Adam Bielek" userId="b4468163-bce9-4aad-b202-9064431b9bfb" providerId="ADAL" clId="{CBDECED3-0627-421C-B0B5-D56DE1FD9FCB}" dt="2024-10-07T16:09:02.672" v="40"/>
          <ac:picMkLst>
            <pc:docMk/>
            <pc:sldMk cId="1867372887" sldId="260"/>
            <ac:picMk id="5" creationId="{CC916B7E-5503-42FA-9B3F-F0DEC8FFE0B8}"/>
          </ac:picMkLst>
        </pc:picChg>
      </pc:sldChg>
      <pc:sldChg chg="addSp modSp new mod">
        <pc:chgData name="Adam Bielek" userId="b4468163-bce9-4aad-b202-9064431b9bfb" providerId="ADAL" clId="{CBDECED3-0627-421C-B0B5-D56DE1FD9FCB}" dt="2024-10-07T16:08:47.310" v="36" actId="14100"/>
        <pc:sldMkLst>
          <pc:docMk/>
          <pc:sldMk cId="3643986329" sldId="261"/>
        </pc:sldMkLst>
        <pc:spChg chg="mod">
          <ac:chgData name="Adam Bielek" userId="b4468163-bce9-4aad-b202-9064431b9bfb" providerId="ADAL" clId="{CBDECED3-0627-421C-B0B5-D56DE1FD9FCB}" dt="2024-10-07T16:03:34.328" v="8"/>
          <ac:spMkLst>
            <pc:docMk/>
            <pc:sldMk cId="3643986329" sldId="261"/>
            <ac:spMk id="2" creationId="{22B837E1-77EA-4E8C-A5FB-AB9CED856800}"/>
          </ac:spMkLst>
        </pc:spChg>
        <pc:spChg chg="mod">
          <ac:chgData name="Adam Bielek" userId="b4468163-bce9-4aad-b202-9064431b9bfb" providerId="ADAL" clId="{CBDECED3-0627-421C-B0B5-D56DE1FD9FCB}" dt="2024-10-07T16:04:57.178" v="13" actId="14100"/>
          <ac:spMkLst>
            <pc:docMk/>
            <pc:sldMk cId="3643986329" sldId="261"/>
            <ac:spMk id="3" creationId="{C5B96684-59CC-414F-A9E2-65CAAF062D8E}"/>
          </ac:spMkLst>
        </pc:spChg>
        <pc:spChg chg="add mod">
          <ac:chgData name="Adam Bielek" userId="b4468163-bce9-4aad-b202-9064431b9bfb" providerId="ADAL" clId="{CBDECED3-0627-421C-B0B5-D56DE1FD9FCB}" dt="2024-10-07T16:06:21.784" v="23" actId="1076"/>
          <ac:spMkLst>
            <pc:docMk/>
            <pc:sldMk cId="3643986329" sldId="261"/>
            <ac:spMk id="6" creationId="{FC9797F4-2D43-425F-8659-AB1143D4A9FD}"/>
          </ac:spMkLst>
        </pc:spChg>
        <pc:picChg chg="add mod">
          <ac:chgData name="Adam Bielek" userId="b4468163-bce9-4aad-b202-9064431b9bfb" providerId="ADAL" clId="{CBDECED3-0627-421C-B0B5-D56DE1FD9FCB}" dt="2024-10-07T16:06:05.328" v="21" actId="1076"/>
          <ac:picMkLst>
            <pc:docMk/>
            <pc:sldMk cId="3643986329" sldId="261"/>
            <ac:picMk id="5" creationId="{CFC9CE5B-3E5D-4120-9C0D-20F4D8A1F260}"/>
          </ac:picMkLst>
        </pc:picChg>
        <pc:picChg chg="add mod">
          <ac:chgData name="Adam Bielek" userId="b4468163-bce9-4aad-b202-9064431b9bfb" providerId="ADAL" clId="{CBDECED3-0627-421C-B0B5-D56DE1FD9FCB}" dt="2024-10-07T16:08:47.310" v="36" actId="14100"/>
          <ac:picMkLst>
            <pc:docMk/>
            <pc:sldMk cId="3643986329" sldId="261"/>
            <ac:picMk id="7" creationId="{350F9ACE-3AAA-4D1C-8808-25E88D10DE43}"/>
          </ac:picMkLst>
        </pc:picChg>
      </pc:sldChg>
      <pc:sldChg chg="addSp modSp new mod">
        <pc:chgData name="Adam Bielek" userId="b4468163-bce9-4aad-b202-9064431b9bfb" providerId="ADAL" clId="{CBDECED3-0627-421C-B0B5-D56DE1FD9FCB}" dt="2024-10-07T16:08:52.308" v="37"/>
        <pc:sldMkLst>
          <pc:docMk/>
          <pc:sldMk cId="3841191015" sldId="262"/>
        </pc:sldMkLst>
        <pc:spChg chg="mod">
          <ac:chgData name="Adam Bielek" userId="b4468163-bce9-4aad-b202-9064431b9bfb" providerId="ADAL" clId="{CBDECED3-0627-421C-B0B5-D56DE1FD9FCB}" dt="2024-10-07T16:03:37.072" v="9"/>
          <ac:spMkLst>
            <pc:docMk/>
            <pc:sldMk cId="3841191015" sldId="262"/>
            <ac:spMk id="2" creationId="{992C6EC0-FF72-4F24-AFCE-7B8CB320B7DA}"/>
          </ac:spMkLst>
        </pc:spChg>
        <pc:spChg chg="mod">
          <ac:chgData name="Adam Bielek" userId="b4468163-bce9-4aad-b202-9064431b9bfb" providerId="ADAL" clId="{CBDECED3-0627-421C-B0B5-D56DE1FD9FCB}" dt="2024-10-07T16:07:18.406" v="25" actId="14100"/>
          <ac:spMkLst>
            <pc:docMk/>
            <pc:sldMk cId="3841191015" sldId="262"/>
            <ac:spMk id="3" creationId="{91AB1FC2-3CD6-42E3-BA65-F1E66E50D8EF}"/>
          </ac:spMkLst>
        </pc:spChg>
        <pc:picChg chg="add mod">
          <ac:chgData name="Adam Bielek" userId="b4468163-bce9-4aad-b202-9064431b9bfb" providerId="ADAL" clId="{CBDECED3-0627-421C-B0B5-D56DE1FD9FCB}" dt="2024-10-07T16:07:33.915" v="28" actId="1076"/>
          <ac:picMkLst>
            <pc:docMk/>
            <pc:sldMk cId="3841191015" sldId="262"/>
            <ac:picMk id="5" creationId="{BDCD66BA-5BB7-4FF4-8627-14A8A0EF720D}"/>
          </ac:picMkLst>
        </pc:picChg>
        <pc:picChg chg="add mod">
          <ac:chgData name="Adam Bielek" userId="b4468163-bce9-4aad-b202-9064431b9bfb" providerId="ADAL" clId="{CBDECED3-0627-421C-B0B5-D56DE1FD9FCB}" dt="2024-10-07T16:08:52.308" v="37"/>
          <ac:picMkLst>
            <pc:docMk/>
            <pc:sldMk cId="3841191015" sldId="262"/>
            <ac:picMk id="6" creationId="{36D03E9E-8A17-4090-9C3B-A8455206AD09}"/>
          </ac:picMkLst>
        </pc:picChg>
      </pc:sldChg>
      <pc:sldChg chg="addSp modSp new mod">
        <pc:chgData name="Adam Bielek" userId="b4468163-bce9-4aad-b202-9064431b9bfb" providerId="ADAL" clId="{CBDECED3-0627-421C-B0B5-D56DE1FD9FCB}" dt="2024-10-07T16:12:19.656" v="56" actId="1076"/>
        <pc:sldMkLst>
          <pc:docMk/>
          <pc:sldMk cId="3043286901" sldId="263"/>
        </pc:sldMkLst>
        <pc:spChg chg="mod">
          <ac:chgData name="Adam Bielek" userId="b4468163-bce9-4aad-b202-9064431b9bfb" providerId="ADAL" clId="{CBDECED3-0627-421C-B0B5-D56DE1FD9FCB}" dt="2024-10-07T16:09:39.236" v="45"/>
          <ac:spMkLst>
            <pc:docMk/>
            <pc:sldMk cId="3043286901" sldId="263"/>
            <ac:spMk id="2" creationId="{2203BAE9-964C-4077-B709-46A2DB519FFA}"/>
          </ac:spMkLst>
        </pc:spChg>
        <pc:spChg chg="mod">
          <ac:chgData name="Adam Bielek" userId="b4468163-bce9-4aad-b202-9064431b9bfb" providerId="ADAL" clId="{CBDECED3-0627-421C-B0B5-D56DE1FD9FCB}" dt="2024-10-07T16:11:11.991" v="52" actId="14100"/>
          <ac:spMkLst>
            <pc:docMk/>
            <pc:sldMk cId="3043286901" sldId="263"/>
            <ac:spMk id="3" creationId="{25AABA58-E6F9-4DF3-B3DC-2CC14701EE16}"/>
          </ac:spMkLst>
        </pc:spChg>
        <pc:picChg chg="add mod">
          <ac:chgData name="Adam Bielek" userId="b4468163-bce9-4aad-b202-9064431b9bfb" providerId="ADAL" clId="{CBDECED3-0627-421C-B0B5-D56DE1FD9FCB}" dt="2024-10-07T16:08:54.607" v="38"/>
          <ac:picMkLst>
            <pc:docMk/>
            <pc:sldMk cId="3043286901" sldId="263"/>
            <ac:picMk id="4" creationId="{7C1C7A63-0E4C-456D-9A0E-7588C392243B}"/>
          </ac:picMkLst>
        </pc:picChg>
        <pc:picChg chg="add mod">
          <ac:chgData name="Adam Bielek" userId="b4468163-bce9-4aad-b202-9064431b9bfb" providerId="ADAL" clId="{CBDECED3-0627-421C-B0B5-D56DE1FD9FCB}" dt="2024-10-07T16:12:19.656" v="56" actId="1076"/>
          <ac:picMkLst>
            <pc:docMk/>
            <pc:sldMk cId="3043286901" sldId="263"/>
            <ac:picMk id="6" creationId="{17A0522D-AD4B-4FC2-9A1C-720B63231DC1}"/>
          </ac:picMkLst>
        </pc:picChg>
      </pc:sldChg>
      <pc:sldChg chg="addSp modSp new mod">
        <pc:chgData name="Adam Bielek" userId="b4468163-bce9-4aad-b202-9064431b9bfb" providerId="ADAL" clId="{CBDECED3-0627-421C-B0B5-D56DE1FD9FCB}" dt="2024-10-07T21:24:50.500" v="264"/>
        <pc:sldMkLst>
          <pc:docMk/>
          <pc:sldMk cId="3799208013" sldId="264"/>
        </pc:sldMkLst>
        <pc:spChg chg="mod">
          <ac:chgData name="Adam Bielek" userId="b4468163-bce9-4aad-b202-9064431b9bfb" providerId="ADAL" clId="{CBDECED3-0627-421C-B0B5-D56DE1FD9FCB}" dt="2024-10-07T16:09:51.881" v="48"/>
          <ac:spMkLst>
            <pc:docMk/>
            <pc:sldMk cId="3799208013" sldId="264"/>
            <ac:spMk id="2" creationId="{B19E33E1-7C68-4684-B3B0-5BD13277E40C}"/>
          </ac:spMkLst>
        </pc:spChg>
        <pc:spChg chg="mod">
          <ac:chgData name="Adam Bielek" userId="b4468163-bce9-4aad-b202-9064431b9bfb" providerId="ADAL" clId="{CBDECED3-0627-421C-B0B5-D56DE1FD9FCB}" dt="2024-10-07T16:13:07.720" v="58" actId="14100"/>
          <ac:spMkLst>
            <pc:docMk/>
            <pc:sldMk cId="3799208013" sldId="264"/>
            <ac:spMk id="3" creationId="{86501FB2-05DD-45F2-B66D-A8638387319A}"/>
          </ac:spMkLst>
        </pc:spChg>
        <pc:picChg chg="add mod">
          <ac:chgData name="Adam Bielek" userId="b4468163-bce9-4aad-b202-9064431b9bfb" providerId="ADAL" clId="{CBDECED3-0627-421C-B0B5-D56DE1FD9FCB}" dt="2024-10-07T16:14:52.817" v="66" actId="1076"/>
          <ac:picMkLst>
            <pc:docMk/>
            <pc:sldMk cId="3799208013" sldId="264"/>
            <ac:picMk id="5" creationId="{47FDB5C1-7B62-48C9-83DC-F37A391622B2}"/>
          </ac:picMkLst>
        </pc:picChg>
        <pc:picChg chg="add mod">
          <ac:chgData name="Adam Bielek" userId="b4468163-bce9-4aad-b202-9064431b9bfb" providerId="ADAL" clId="{CBDECED3-0627-421C-B0B5-D56DE1FD9FCB}" dt="2024-10-07T16:14:54.508" v="67" actId="1076"/>
          <ac:picMkLst>
            <pc:docMk/>
            <pc:sldMk cId="3799208013" sldId="264"/>
            <ac:picMk id="7" creationId="{837DABE5-D7E2-4A1A-A879-022EA940971D}"/>
          </ac:picMkLst>
        </pc:picChg>
        <pc:picChg chg="add mod">
          <ac:chgData name="Adam Bielek" userId="b4468163-bce9-4aad-b202-9064431b9bfb" providerId="ADAL" clId="{CBDECED3-0627-421C-B0B5-D56DE1FD9FCB}" dt="2024-10-07T21:24:50.500" v="264"/>
          <ac:picMkLst>
            <pc:docMk/>
            <pc:sldMk cId="3799208013" sldId="264"/>
            <ac:picMk id="8" creationId="{C91ACF19-3118-4EA5-909F-E906AAFE25EB}"/>
          </ac:picMkLst>
        </pc:picChg>
      </pc:sldChg>
      <pc:sldChg chg="addSp delSp modSp new mod">
        <pc:chgData name="Adam Bielek" userId="b4468163-bce9-4aad-b202-9064431b9bfb" providerId="ADAL" clId="{CBDECED3-0627-421C-B0B5-D56DE1FD9FCB}" dt="2024-10-07T21:27:11.547" v="273" actId="478"/>
        <pc:sldMkLst>
          <pc:docMk/>
          <pc:sldMk cId="2650624532" sldId="265"/>
        </pc:sldMkLst>
        <pc:spChg chg="del mod">
          <ac:chgData name="Adam Bielek" userId="b4468163-bce9-4aad-b202-9064431b9bfb" providerId="ADAL" clId="{CBDECED3-0627-421C-B0B5-D56DE1FD9FCB}" dt="2024-10-07T21:24:19.527" v="260" actId="478"/>
          <ac:spMkLst>
            <pc:docMk/>
            <pc:sldMk cId="2650624532" sldId="265"/>
            <ac:spMk id="2" creationId="{9FFAA91E-0201-4621-804A-0FACA80539FA}"/>
          </ac:spMkLst>
        </pc:spChg>
        <pc:spChg chg="del">
          <ac:chgData name="Adam Bielek" userId="b4468163-bce9-4aad-b202-9064431b9bfb" providerId="ADAL" clId="{CBDECED3-0627-421C-B0B5-D56DE1FD9FCB}" dt="2024-10-07T21:24:08.889" v="256" actId="931"/>
          <ac:spMkLst>
            <pc:docMk/>
            <pc:sldMk cId="2650624532" sldId="265"/>
            <ac:spMk id="3" creationId="{6AF71987-5D10-474D-B25B-3EC63EBD138D}"/>
          </ac:spMkLst>
        </pc:spChg>
        <pc:spChg chg="add del mod">
          <ac:chgData name="Adam Bielek" userId="b4468163-bce9-4aad-b202-9064431b9bfb" providerId="ADAL" clId="{CBDECED3-0627-421C-B0B5-D56DE1FD9FCB}" dt="2024-10-07T21:24:29.694" v="262" actId="478"/>
          <ac:spMkLst>
            <pc:docMk/>
            <pc:sldMk cId="2650624532" sldId="265"/>
            <ac:spMk id="7" creationId="{4DCDD1EC-41C7-4F03-806C-F97C0B338363}"/>
          </ac:spMkLst>
        </pc:spChg>
        <pc:picChg chg="add mod">
          <ac:chgData name="Adam Bielek" userId="b4468163-bce9-4aad-b202-9064431b9bfb" providerId="ADAL" clId="{CBDECED3-0627-421C-B0B5-D56DE1FD9FCB}" dt="2024-10-07T21:27:02.531" v="271" actId="1076"/>
          <ac:picMkLst>
            <pc:docMk/>
            <pc:sldMk cId="2650624532" sldId="265"/>
            <ac:picMk id="5" creationId="{2BF57CA3-3B45-4A4C-95ED-CC4ADAD1A46F}"/>
          </ac:picMkLst>
        </pc:picChg>
        <pc:picChg chg="add mod">
          <ac:chgData name="Adam Bielek" userId="b4468163-bce9-4aad-b202-9064431b9bfb" providerId="ADAL" clId="{CBDECED3-0627-421C-B0B5-D56DE1FD9FCB}" dt="2024-10-07T21:24:52.685" v="265"/>
          <ac:picMkLst>
            <pc:docMk/>
            <pc:sldMk cId="2650624532" sldId="265"/>
            <ac:picMk id="8" creationId="{3C4CA5DF-53E6-4218-85AF-3740924A5BC1}"/>
          </ac:picMkLst>
        </pc:picChg>
        <pc:picChg chg="add del mod">
          <ac:chgData name="Adam Bielek" userId="b4468163-bce9-4aad-b202-9064431b9bfb" providerId="ADAL" clId="{CBDECED3-0627-421C-B0B5-D56DE1FD9FCB}" dt="2024-10-07T21:27:11.547" v="273" actId="478"/>
          <ac:picMkLst>
            <pc:docMk/>
            <pc:sldMk cId="2650624532" sldId="265"/>
            <ac:picMk id="10" creationId="{F085A8FB-F558-4689-B402-866E4CFDA9C2}"/>
          </ac:picMkLst>
        </pc:picChg>
      </pc:sldChg>
      <pc:sldChg chg="addSp delSp modSp new mod modAnim">
        <pc:chgData name="Adam Bielek" userId="b4468163-bce9-4aad-b202-9064431b9bfb" providerId="ADAL" clId="{CBDECED3-0627-421C-B0B5-D56DE1FD9FCB}" dt="2024-10-09T22:39:05.978" v="746" actId="20577"/>
        <pc:sldMkLst>
          <pc:docMk/>
          <pc:sldMk cId="382488718" sldId="266"/>
        </pc:sldMkLst>
        <pc:spChg chg="mod">
          <ac:chgData name="Adam Bielek" userId="b4468163-bce9-4aad-b202-9064431b9bfb" providerId="ADAL" clId="{CBDECED3-0627-421C-B0B5-D56DE1FD9FCB}" dt="2024-10-07T16:24:36.473" v="120" actId="113"/>
          <ac:spMkLst>
            <pc:docMk/>
            <pc:sldMk cId="382488718" sldId="266"/>
            <ac:spMk id="2" creationId="{20C5D6E7-6C52-484C-8096-F6DC5B2F81BC}"/>
          </ac:spMkLst>
        </pc:spChg>
        <pc:spChg chg="add del mod">
          <ac:chgData name="Adam Bielek" userId="b4468163-bce9-4aad-b202-9064431b9bfb" providerId="ADAL" clId="{CBDECED3-0627-421C-B0B5-D56DE1FD9FCB}" dt="2024-10-07T16:24:46.803" v="122"/>
          <ac:spMkLst>
            <pc:docMk/>
            <pc:sldMk cId="382488718" sldId="266"/>
            <ac:spMk id="3" creationId="{13B2D21E-A403-435B-BB8B-03C259C3AF64}"/>
          </ac:spMkLst>
        </pc:spChg>
        <pc:spChg chg="add del mod">
          <ac:chgData name="Adam Bielek" userId="b4468163-bce9-4aad-b202-9064431b9bfb" providerId="ADAL" clId="{CBDECED3-0627-421C-B0B5-D56DE1FD9FCB}" dt="2024-10-07T16:23:45.534" v="114"/>
          <ac:spMkLst>
            <pc:docMk/>
            <pc:sldMk cId="382488718" sldId="266"/>
            <ac:spMk id="4" creationId="{8F0BCE08-5149-45CD-A339-3F4406D47726}"/>
          </ac:spMkLst>
        </pc:spChg>
        <pc:spChg chg="add del">
          <ac:chgData name="Adam Bielek" userId="b4468163-bce9-4aad-b202-9064431b9bfb" providerId="ADAL" clId="{CBDECED3-0627-421C-B0B5-D56DE1FD9FCB}" dt="2024-10-07T16:23:45.360" v="113"/>
          <ac:spMkLst>
            <pc:docMk/>
            <pc:sldMk cId="382488718" sldId="266"/>
            <ac:spMk id="5" creationId="{B51C8BDE-7A9A-4C5F-8BAD-C945F7965963}"/>
          </ac:spMkLst>
        </pc:spChg>
        <pc:spChg chg="add del mod">
          <ac:chgData name="Adam Bielek" userId="b4468163-bce9-4aad-b202-9064431b9bfb" providerId="ADAL" clId="{CBDECED3-0627-421C-B0B5-D56DE1FD9FCB}" dt="2024-10-07T16:23:45.197" v="112"/>
          <ac:spMkLst>
            <pc:docMk/>
            <pc:sldMk cId="382488718" sldId="266"/>
            <ac:spMk id="6" creationId="{E3E32D16-9FD3-45E0-ACA9-56BAD09F38E2}"/>
          </ac:spMkLst>
        </pc:spChg>
        <pc:spChg chg="add del mod">
          <ac:chgData name="Adam Bielek" userId="b4468163-bce9-4aad-b202-9064431b9bfb" providerId="ADAL" clId="{CBDECED3-0627-421C-B0B5-D56DE1FD9FCB}" dt="2024-10-07T16:23:45.045" v="111"/>
          <ac:spMkLst>
            <pc:docMk/>
            <pc:sldMk cId="382488718" sldId="266"/>
            <ac:spMk id="7" creationId="{8B1C4AA8-413F-4AF1-8B0A-0B487EE39F79}"/>
          </ac:spMkLst>
        </pc:spChg>
        <pc:spChg chg="add del mod">
          <ac:chgData name="Adam Bielek" userId="b4468163-bce9-4aad-b202-9064431b9bfb" providerId="ADAL" clId="{CBDECED3-0627-421C-B0B5-D56DE1FD9FCB}" dt="2024-10-07T16:23:44.875" v="110"/>
          <ac:spMkLst>
            <pc:docMk/>
            <pc:sldMk cId="382488718" sldId="266"/>
            <ac:spMk id="8" creationId="{D7B84C4D-766C-4293-993A-117714647A14}"/>
          </ac:spMkLst>
        </pc:spChg>
        <pc:spChg chg="add del mod">
          <ac:chgData name="Adam Bielek" userId="b4468163-bce9-4aad-b202-9064431b9bfb" providerId="ADAL" clId="{CBDECED3-0627-421C-B0B5-D56DE1FD9FCB}" dt="2024-10-07T16:23:44.694" v="109"/>
          <ac:spMkLst>
            <pc:docMk/>
            <pc:sldMk cId="382488718" sldId="266"/>
            <ac:spMk id="9" creationId="{196D9ED6-6227-4AEB-9DE8-63C6B31970F8}"/>
          </ac:spMkLst>
        </pc:spChg>
        <pc:spChg chg="add del mod">
          <ac:chgData name="Adam Bielek" userId="b4468163-bce9-4aad-b202-9064431b9bfb" providerId="ADAL" clId="{CBDECED3-0627-421C-B0B5-D56DE1FD9FCB}" dt="2024-10-07T21:19:23.363" v="185" actId="931"/>
          <ac:spMkLst>
            <pc:docMk/>
            <pc:sldMk cId="382488718" sldId="266"/>
            <ac:spMk id="10" creationId="{8020B852-5C3E-4318-B95F-8716173CE7D5}"/>
          </ac:spMkLst>
        </pc:spChg>
        <pc:spChg chg="add del">
          <ac:chgData name="Adam Bielek" userId="b4468163-bce9-4aad-b202-9064431b9bfb" providerId="ADAL" clId="{CBDECED3-0627-421C-B0B5-D56DE1FD9FCB}" dt="2024-10-07T16:26:21.137" v="131"/>
          <ac:spMkLst>
            <pc:docMk/>
            <pc:sldMk cId="382488718" sldId="266"/>
            <ac:spMk id="11" creationId="{11D88B1E-5313-4E06-BC9E-9E472DBE313B}"/>
          </ac:spMkLst>
        </pc:spChg>
        <pc:spChg chg="add del mod">
          <ac:chgData name="Adam Bielek" userId="b4468163-bce9-4aad-b202-9064431b9bfb" providerId="ADAL" clId="{CBDECED3-0627-421C-B0B5-D56DE1FD9FCB}" dt="2024-10-09T22:39:05.978" v="746" actId="20577"/>
          <ac:spMkLst>
            <pc:docMk/>
            <pc:sldMk cId="382488718" sldId="266"/>
            <ac:spMk id="12" creationId="{C6FAD321-1153-4DCF-B4E7-19CCF16AB966}"/>
          </ac:spMkLst>
        </pc:spChg>
        <pc:picChg chg="add mod">
          <ac:chgData name="Adam Bielek" userId="b4468163-bce9-4aad-b202-9064431b9bfb" providerId="ADAL" clId="{CBDECED3-0627-421C-B0B5-D56DE1FD9FCB}" dt="2024-10-07T21:19:23.363" v="185" actId="931"/>
          <ac:picMkLst>
            <pc:docMk/>
            <pc:sldMk cId="382488718" sldId="266"/>
            <ac:picMk id="14" creationId="{D8F56FD3-40DB-4892-A627-E772A70C34A0}"/>
          </ac:picMkLst>
        </pc:picChg>
        <pc:picChg chg="add mod">
          <ac:chgData name="Adam Bielek" userId="b4468163-bce9-4aad-b202-9064431b9bfb" providerId="ADAL" clId="{CBDECED3-0627-421C-B0B5-D56DE1FD9FCB}" dt="2024-10-09T22:38:57.348" v="742" actId="1076"/>
          <ac:picMkLst>
            <pc:docMk/>
            <pc:sldMk cId="382488718" sldId="266"/>
            <ac:picMk id="16" creationId="{24D21B47-839F-4B3D-A410-01BE7B9E56F8}"/>
          </ac:picMkLst>
        </pc:picChg>
        <pc:picChg chg="add mod">
          <ac:chgData name="Adam Bielek" userId="b4468163-bce9-4aad-b202-9064431b9bfb" providerId="ADAL" clId="{CBDECED3-0627-421C-B0B5-D56DE1FD9FCB}" dt="2024-10-09T15:10:55.032" v="733" actId="1076"/>
          <ac:picMkLst>
            <pc:docMk/>
            <pc:sldMk cId="382488718" sldId="266"/>
            <ac:picMk id="18" creationId="{DA5F3659-D738-4F2A-818C-E0C3B9B0E4C8}"/>
          </ac:picMkLst>
        </pc:picChg>
      </pc:sldChg>
      <pc:sldChg chg="new del">
        <pc:chgData name="Adam Bielek" userId="b4468163-bce9-4aad-b202-9064431b9bfb" providerId="ADAL" clId="{CBDECED3-0627-421C-B0B5-D56DE1FD9FCB}" dt="2024-10-07T21:16:49.830" v="184" actId="47"/>
        <pc:sldMkLst>
          <pc:docMk/>
          <pc:sldMk cId="4220149693" sldId="267"/>
        </pc:sldMkLst>
      </pc:sldChg>
      <pc:sldChg chg="addSp delSp modSp new mod addCm">
        <pc:chgData name="Adam Bielek" userId="b4468163-bce9-4aad-b202-9064431b9bfb" providerId="ADAL" clId="{CBDECED3-0627-421C-B0B5-D56DE1FD9FCB}" dt="2024-10-09T22:45:26.408" v="826" actId="20577"/>
        <pc:sldMkLst>
          <pc:docMk/>
          <pc:sldMk cId="4232178954" sldId="267"/>
        </pc:sldMkLst>
        <pc:spChg chg="add del mod">
          <ac:chgData name="Adam Bielek" userId="b4468163-bce9-4aad-b202-9064431b9bfb" providerId="ADAL" clId="{CBDECED3-0627-421C-B0B5-D56DE1FD9FCB}" dt="2024-10-09T22:42:13.552" v="771" actId="478"/>
          <ac:spMkLst>
            <pc:docMk/>
            <pc:sldMk cId="4232178954" sldId="267"/>
            <ac:spMk id="2" creationId="{921575AB-5AF3-4C5B-97E1-699A7E026B66}"/>
          </ac:spMkLst>
        </pc:spChg>
        <pc:spChg chg="del">
          <ac:chgData name="Adam Bielek" userId="b4468163-bce9-4aad-b202-9064431b9bfb" providerId="ADAL" clId="{CBDECED3-0627-421C-B0B5-D56DE1FD9FCB}" dt="2024-10-07T21:27:33.430" v="277" actId="478"/>
          <ac:spMkLst>
            <pc:docMk/>
            <pc:sldMk cId="4232178954" sldId="267"/>
            <ac:spMk id="2" creationId="{9BB49840-5831-4BAF-B1BE-3F39DFD313D0}"/>
          </ac:spMkLst>
        </pc:spChg>
        <pc:spChg chg="add del mod">
          <ac:chgData name="Adam Bielek" userId="b4468163-bce9-4aad-b202-9064431b9bfb" providerId="ADAL" clId="{CBDECED3-0627-421C-B0B5-D56DE1FD9FCB}" dt="2024-10-09T22:40:56.212" v="762"/>
          <ac:spMkLst>
            <pc:docMk/>
            <pc:sldMk cId="4232178954" sldId="267"/>
            <ac:spMk id="3" creationId="{5E83F021-5156-4A52-8826-B452EAC61648}"/>
          </ac:spMkLst>
        </pc:spChg>
        <pc:spChg chg="del">
          <ac:chgData name="Adam Bielek" userId="b4468163-bce9-4aad-b202-9064431b9bfb" providerId="ADAL" clId="{CBDECED3-0627-421C-B0B5-D56DE1FD9FCB}" dt="2024-10-07T21:27:19.726" v="274" actId="931"/>
          <ac:spMkLst>
            <pc:docMk/>
            <pc:sldMk cId="4232178954" sldId="267"/>
            <ac:spMk id="3" creationId="{8FFE9841-6438-4DBD-BCA1-6519D90C4FF4}"/>
          </ac:spMkLst>
        </pc:spChg>
        <pc:spChg chg="add del mod">
          <ac:chgData name="Adam Bielek" userId="b4468163-bce9-4aad-b202-9064431b9bfb" providerId="ADAL" clId="{CBDECED3-0627-421C-B0B5-D56DE1FD9FCB}" dt="2024-10-09T22:42:32.806" v="777"/>
          <ac:spMkLst>
            <pc:docMk/>
            <pc:sldMk cId="4232178954" sldId="267"/>
            <ac:spMk id="4" creationId="{1BD52A74-7F73-424E-8AC2-356808912F1E}"/>
          </ac:spMkLst>
        </pc:spChg>
        <pc:spChg chg="add del mod">
          <ac:chgData name="Adam Bielek" userId="b4468163-bce9-4aad-b202-9064431b9bfb" providerId="ADAL" clId="{CBDECED3-0627-421C-B0B5-D56DE1FD9FCB}" dt="2024-10-09T22:44:15.384" v="784" actId="478"/>
          <ac:spMkLst>
            <pc:docMk/>
            <pc:sldMk cId="4232178954" sldId="267"/>
            <ac:spMk id="5" creationId="{022C48CD-64DA-41EC-A71F-88595712ED97}"/>
          </ac:spMkLst>
        </pc:spChg>
        <pc:spChg chg="add mod">
          <ac:chgData name="Adam Bielek" userId="b4468163-bce9-4aad-b202-9064431b9bfb" providerId="ADAL" clId="{CBDECED3-0627-421C-B0B5-D56DE1FD9FCB}" dt="2024-10-09T22:45:26.408" v="826" actId="20577"/>
          <ac:spMkLst>
            <pc:docMk/>
            <pc:sldMk cId="4232178954" sldId="267"/>
            <ac:spMk id="6" creationId="{4D5491D6-D121-4E15-8F1B-3B40EB52736E}"/>
          </ac:spMkLst>
        </pc:spChg>
        <pc:spChg chg="add del mod">
          <ac:chgData name="Adam Bielek" userId="b4468163-bce9-4aad-b202-9064431b9bfb" providerId="ADAL" clId="{CBDECED3-0627-421C-B0B5-D56DE1FD9FCB}" dt="2024-10-07T21:33:56.659" v="324" actId="478"/>
          <ac:spMkLst>
            <pc:docMk/>
            <pc:sldMk cId="4232178954" sldId="267"/>
            <ac:spMk id="10" creationId="{9558F0BC-39F2-45CC-8248-90AC22749C69}"/>
          </ac:spMkLst>
        </pc:spChg>
        <pc:picChg chg="add del mod">
          <ac:chgData name="Adam Bielek" userId="b4468163-bce9-4aad-b202-9064431b9bfb" providerId="ADAL" clId="{CBDECED3-0627-421C-B0B5-D56DE1FD9FCB}" dt="2024-10-07T21:33:41.045" v="320" actId="478"/>
          <ac:picMkLst>
            <pc:docMk/>
            <pc:sldMk cId="4232178954" sldId="267"/>
            <ac:picMk id="5" creationId="{55EC097D-5B16-40ED-9D53-2BF5E68ECFB7}"/>
          </ac:picMkLst>
        </pc:picChg>
        <pc:picChg chg="add mod">
          <ac:chgData name="Adam Bielek" userId="b4468163-bce9-4aad-b202-9064431b9bfb" providerId="ADAL" clId="{CBDECED3-0627-421C-B0B5-D56DE1FD9FCB}" dt="2024-10-07T21:36:21.919" v="349" actId="14100"/>
          <ac:picMkLst>
            <pc:docMk/>
            <pc:sldMk cId="4232178954" sldId="267"/>
            <ac:picMk id="8" creationId="{02DAFA1A-916D-43D3-99A0-022919719FCC}"/>
          </ac:picMkLst>
        </pc:picChg>
        <pc:picChg chg="add mod">
          <ac:chgData name="Adam Bielek" userId="b4468163-bce9-4aad-b202-9064431b9bfb" providerId="ADAL" clId="{CBDECED3-0627-421C-B0B5-D56DE1FD9FCB}" dt="2024-10-07T21:34:40.251" v="337" actId="1076"/>
          <ac:picMkLst>
            <pc:docMk/>
            <pc:sldMk cId="4232178954" sldId="267"/>
            <ac:picMk id="12" creationId="{DC9F6AAE-5D13-4F55-A76C-485DBF67F7E6}"/>
          </ac:picMkLst>
        </pc:picChg>
        <pc:picChg chg="add del mod">
          <ac:chgData name="Adam Bielek" userId="b4468163-bce9-4aad-b202-9064431b9bfb" providerId="ADAL" clId="{CBDECED3-0627-421C-B0B5-D56DE1FD9FCB}" dt="2024-10-07T21:35:13.442" v="343" actId="478"/>
          <ac:picMkLst>
            <pc:docMk/>
            <pc:sldMk cId="4232178954" sldId="267"/>
            <ac:picMk id="14" creationId="{39E5DFCD-B6F9-4B56-9719-311D6436041A}"/>
          </ac:picMkLst>
        </pc:picChg>
        <pc:picChg chg="add mod">
          <ac:chgData name="Adam Bielek" userId="b4468163-bce9-4aad-b202-9064431b9bfb" providerId="ADAL" clId="{CBDECED3-0627-421C-B0B5-D56DE1FD9FCB}" dt="2024-10-07T21:36:10.689" v="347" actId="14100"/>
          <ac:picMkLst>
            <pc:docMk/>
            <pc:sldMk cId="4232178954" sldId="267"/>
            <ac:picMk id="16" creationId="{3270628D-1D56-4541-95D2-AA1439A2D866}"/>
          </ac:picMkLst>
        </pc:picChg>
        <pc:picChg chg="add mod">
          <ac:chgData name="Adam Bielek" userId="b4468163-bce9-4aad-b202-9064431b9bfb" providerId="ADAL" clId="{CBDECED3-0627-421C-B0B5-D56DE1FD9FCB}" dt="2024-10-07T21:37:36.548" v="353" actId="14100"/>
          <ac:picMkLst>
            <pc:docMk/>
            <pc:sldMk cId="4232178954" sldId="267"/>
            <ac:picMk id="18" creationId="{974B9FD3-6035-4E30-89CD-E395F66AEA9A}"/>
          </ac:picMkLst>
        </pc:pic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4-10-07T18:26:30.938" idx="1">
    <p:pos x="1932" y="3616"/>
    <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4-10-10T00:42:19.261" idx="2">
    <p:pos x="10" y="10"/>
    <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b-NO"/>
              <a:t>Klikk for å redigere tittelstil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84FBAF00-1A5F-4356-9850-050BCD7C03DF}" type="datetimeFigureOut">
              <a:rPr lang="nb-NO" smtClean="0"/>
              <a:t>18.12.2024</a:t>
            </a:fld>
            <a:endParaRPr lang="nb-NO"/>
          </a:p>
        </p:txBody>
      </p:sp>
      <p:sp>
        <p:nvSpPr>
          <p:cNvPr id="5" name="Footer Placeholder 4"/>
          <p:cNvSpPr>
            <a:spLocks noGrp="1"/>
          </p:cNvSpPr>
          <p:nvPr>
            <p:ph type="ftr" sz="quarter" idx="11"/>
          </p:nvPr>
        </p:nvSpPr>
        <p:spPr/>
        <p:txBody>
          <a:bodyPr/>
          <a:lstStyle/>
          <a:p>
            <a:endParaRPr lang="nb-NO"/>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073A600-E4F2-42D9-B67A-AE353571E3ED}" type="slidenum">
              <a:rPr lang="nb-NO" smtClean="0"/>
              <a:t>‹#›</a:t>
            </a:fld>
            <a:endParaRPr lang="nb-NO"/>
          </a:p>
        </p:txBody>
      </p:sp>
    </p:spTree>
    <p:extLst>
      <p:ext uri="{BB962C8B-B14F-4D97-AF65-F5344CB8AC3E}">
        <p14:creationId xmlns:p14="http://schemas.microsoft.com/office/powerpoint/2010/main" val="3743240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b-NO"/>
              <a:t>Klikk for å redigere tittelstil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84FBAF00-1A5F-4356-9850-050BCD7C03DF}" type="datetimeFigureOut">
              <a:rPr lang="nb-NO" smtClean="0"/>
              <a:t>18.12.2024</a:t>
            </a:fld>
            <a:endParaRPr lang="nb-NO"/>
          </a:p>
        </p:txBody>
      </p:sp>
      <p:sp>
        <p:nvSpPr>
          <p:cNvPr id="5" name="Footer Placeholder 4"/>
          <p:cNvSpPr>
            <a:spLocks noGrp="1"/>
          </p:cNvSpPr>
          <p:nvPr>
            <p:ph type="ftr" sz="quarter" idx="11"/>
          </p:nvPr>
        </p:nvSpPr>
        <p:spPr/>
        <p:txBody>
          <a:bodyPr/>
          <a:lstStyle/>
          <a:p>
            <a:endParaRPr lang="nb-N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073A600-E4F2-42D9-B67A-AE353571E3ED}" type="slidenum">
              <a:rPr lang="nb-NO" smtClean="0"/>
              <a:t>‹#›</a:t>
            </a:fld>
            <a:endParaRPr lang="nb-NO"/>
          </a:p>
        </p:txBody>
      </p:sp>
    </p:spTree>
    <p:extLst>
      <p:ext uri="{BB962C8B-B14F-4D97-AF65-F5344CB8AC3E}">
        <p14:creationId xmlns:p14="http://schemas.microsoft.com/office/powerpoint/2010/main" val="2863360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a:t>Klikk for å redigere tittelstil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a:t>Klikk for å redigere tekststiler i malen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84FBAF00-1A5F-4356-9850-050BCD7C03DF}" type="datetimeFigureOut">
              <a:rPr lang="nb-NO" smtClean="0"/>
              <a:t>18.12.2024</a:t>
            </a:fld>
            <a:endParaRPr lang="nb-NO"/>
          </a:p>
        </p:txBody>
      </p:sp>
      <p:sp>
        <p:nvSpPr>
          <p:cNvPr id="5" name="Footer Placeholder 4"/>
          <p:cNvSpPr>
            <a:spLocks noGrp="1"/>
          </p:cNvSpPr>
          <p:nvPr>
            <p:ph type="ftr" sz="quarter" idx="11"/>
          </p:nvPr>
        </p:nvSpPr>
        <p:spPr/>
        <p:txBody>
          <a:bodyPr/>
          <a:lstStyle/>
          <a:p>
            <a:endParaRPr lang="nb-NO"/>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073A600-E4F2-42D9-B67A-AE353571E3ED}" type="slidenum">
              <a:rPr lang="nb-NO" smtClean="0"/>
              <a:t>‹#›</a:t>
            </a:fld>
            <a:endParaRPr lang="nb-NO"/>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23651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b-NO"/>
              <a:t>Klikk for å redigere tittelstil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a:t>Klikk for å redigere tekststiler i malen</a:t>
            </a:r>
          </a:p>
        </p:txBody>
      </p:sp>
      <p:sp>
        <p:nvSpPr>
          <p:cNvPr id="5" name="Date Placeholder 4"/>
          <p:cNvSpPr>
            <a:spLocks noGrp="1"/>
          </p:cNvSpPr>
          <p:nvPr>
            <p:ph type="dt" sz="half" idx="10"/>
          </p:nvPr>
        </p:nvSpPr>
        <p:spPr/>
        <p:txBody>
          <a:bodyPr/>
          <a:lstStyle/>
          <a:p>
            <a:fld id="{84FBAF00-1A5F-4356-9850-050BCD7C03DF}" type="datetimeFigureOut">
              <a:rPr lang="nb-NO" smtClean="0"/>
              <a:t>18.12.2024</a:t>
            </a:fld>
            <a:endParaRPr lang="nb-NO"/>
          </a:p>
        </p:txBody>
      </p:sp>
      <p:sp>
        <p:nvSpPr>
          <p:cNvPr id="6" name="Footer Placeholder 5"/>
          <p:cNvSpPr>
            <a:spLocks noGrp="1"/>
          </p:cNvSpPr>
          <p:nvPr>
            <p:ph type="ftr" sz="quarter" idx="11"/>
          </p:nvPr>
        </p:nvSpPr>
        <p:spPr/>
        <p:txBody>
          <a:bodyPr/>
          <a:lstStyle/>
          <a:p>
            <a:endParaRPr lang="nb-N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73A600-E4F2-42D9-B67A-AE353571E3ED}" type="slidenum">
              <a:rPr lang="nb-NO" smtClean="0"/>
              <a:t>‹#›</a:t>
            </a:fld>
            <a:endParaRPr lang="nb-NO"/>
          </a:p>
        </p:txBody>
      </p:sp>
    </p:spTree>
    <p:extLst>
      <p:ext uri="{BB962C8B-B14F-4D97-AF65-F5344CB8AC3E}">
        <p14:creationId xmlns:p14="http://schemas.microsoft.com/office/powerpoint/2010/main" val="42097359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med s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a:t>Klikk for å redigere tittelstil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a:t>Klikk for å redigere tekststiler i malen</a:t>
            </a:r>
          </a:p>
        </p:txBody>
      </p:sp>
      <p:sp>
        <p:nvSpPr>
          <p:cNvPr id="5" name="Date Placeholder 4"/>
          <p:cNvSpPr>
            <a:spLocks noGrp="1"/>
          </p:cNvSpPr>
          <p:nvPr>
            <p:ph type="dt" sz="half" idx="10"/>
          </p:nvPr>
        </p:nvSpPr>
        <p:spPr/>
        <p:txBody>
          <a:bodyPr/>
          <a:lstStyle/>
          <a:p>
            <a:fld id="{84FBAF00-1A5F-4356-9850-050BCD7C03DF}" type="datetimeFigureOut">
              <a:rPr lang="nb-NO" smtClean="0"/>
              <a:t>18.12.2024</a:t>
            </a:fld>
            <a:endParaRPr lang="nb-NO"/>
          </a:p>
        </p:txBody>
      </p:sp>
      <p:sp>
        <p:nvSpPr>
          <p:cNvPr id="6" name="Footer Placeholder 5"/>
          <p:cNvSpPr>
            <a:spLocks noGrp="1"/>
          </p:cNvSpPr>
          <p:nvPr>
            <p:ph type="ftr" sz="quarter" idx="11"/>
          </p:nvPr>
        </p:nvSpPr>
        <p:spPr/>
        <p:txBody>
          <a:bodyPr/>
          <a:lstStyle/>
          <a:p>
            <a:endParaRPr lang="nb-NO"/>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73A600-E4F2-42D9-B67A-AE353571E3ED}" type="slidenum">
              <a:rPr lang="nb-NO" smtClean="0"/>
              <a:t>‹#›</a:t>
            </a:fld>
            <a:endParaRPr lang="nb-NO"/>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31921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n eller Usann">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b-NO"/>
              <a:t>Klikk for å redigere tittelstil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a:t>Klikk for å redigere tekststiler i malen</a:t>
            </a:r>
          </a:p>
        </p:txBody>
      </p:sp>
      <p:sp>
        <p:nvSpPr>
          <p:cNvPr id="5" name="Date Placeholder 4"/>
          <p:cNvSpPr>
            <a:spLocks noGrp="1"/>
          </p:cNvSpPr>
          <p:nvPr>
            <p:ph type="dt" sz="half" idx="10"/>
          </p:nvPr>
        </p:nvSpPr>
        <p:spPr/>
        <p:txBody>
          <a:bodyPr/>
          <a:lstStyle/>
          <a:p>
            <a:fld id="{84FBAF00-1A5F-4356-9850-050BCD7C03DF}" type="datetimeFigureOut">
              <a:rPr lang="nb-NO" smtClean="0"/>
              <a:t>18.12.2024</a:t>
            </a:fld>
            <a:endParaRPr lang="nb-NO"/>
          </a:p>
        </p:txBody>
      </p:sp>
      <p:sp>
        <p:nvSpPr>
          <p:cNvPr id="6" name="Footer Placeholder 5"/>
          <p:cNvSpPr>
            <a:spLocks noGrp="1"/>
          </p:cNvSpPr>
          <p:nvPr>
            <p:ph type="ftr" sz="quarter" idx="11"/>
          </p:nvPr>
        </p:nvSpPr>
        <p:spPr/>
        <p:txBody>
          <a:bodyPr/>
          <a:lstStyle/>
          <a:p>
            <a:endParaRPr lang="nb-N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73A600-E4F2-42D9-B67A-AE353571E3ED}" type="slidenum">
              <a:rPr lang="nb-NO" smtClean="0"/>
              <a:t>‹#›</a:t>
            </a:fld>
            <a:endParaRPr lang="nb-NO"/>
          </a:p>
        </p:txBody>
      </p:sp>
    </p:spTree>
    <p:extLst>
      <p:ext uri="{BB962C8B-B14F-4D97-AF65-F5344CB8AC3E}">
        <p14:creationId xmlns:p14="http://schemas.microsoft.com/office/powerpoint/2010/main" val="1148806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ncho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84FBAF00-1A5F-4356-9850-050BCD7C03DF}" type="datetimeFigureOut">
              <a:rPr lang="nb-NO" smtClean="0"/>
              <a:t>18.12.2024</a:t>
            </a:fld>
            <a:endParaRPr lang="nb-NO"/>
          </a:p>
        </p:txBody>
      </p:sp>
      <p:sp>
        <p:nvSpPr>
          <p:cNvPr id="5" name="Footer Placeholder 4"/>
          <p:cNvSpPr>
            <a:spLocks noGrp="1"/>
          </p:cNvSpPr>
          <p:nvPr>
            <p:ph type="ftr" sz="quarter" idx="11"/>
          </p:nvPr>
        </p:nvSpPr>
        <p:spPr/>
        <p:txBody>
          <a:bodyPr/>
          <a:lstStyle/>
          <a:p>
            <a:endParaRPr lang="nb-N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73A600-E4F2-42D9-B67A-AE353571E3ED}" type="slidenum">
              <a:rPr lang="nb-NO" smtClean="0"/>
              <a:t>‹#›</a:t>
            </a:fld>
            <a:endParaRPr lang="nb-NO"/>
          </a:p>
        </p:txBody>
      </p:sp>
    </p:spTree>
    <p:extLst>
      <p:ext uri="{BB962C8B-B14F-4D97-AF65-F5344CB8AC3E}">
        <p14:creationId xmlns:p14="http://schemas.microsoft.com/office/powerpoint/2010/main" val="5690050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b-NO"/>
              <a:t>Klikk for å redigere tittelstil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84FBAF00-1A5F-4356-9850-050BCD7C03DF}" type="datetimeFigureOut">
              <a:rPr lang="nb-NO" smtClean="0"/>
              <a:t>18.12.2024</a:t>
            </a:fld>
            <a:endParaRPr lang="nb-NO"/>
          </a:p>
        </p:txBody>
      </p:sp>
      <p:sp>
        <p:nvSpPr>
          <p:cNvPr id="5" name="Footer Placeholder 4"/>
          <p:cNvSpPr>
            <a:spLocks noGrp="1"/>
          </p:cNvSpPr>
          <p:nvPr>
            <p:ph type="ftr" sz="quarter" idx="11"/>
          </p:nvPr>
        </p:nvSpPr>
        <p:spPr/>
        <p:txBody>
          <a:bodyPr/>
          <a:lstStyle/>
          <a:p>
            <a:endParaRPr lang="nb-N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73A600-E4F2-42D9-B67A-AE353571E3ED}" type="slidenum">
              <a:rPr lang="nb-NO" smtClean="0"/>
              <a:t>‹#›</a:t>
            </a:fld>
            <a:endParaRPr lang="nb-NO"/>
          </a:p>
        </p:txBody>
      </p:sp>
    </p:spTree>
    <p:extLst>
      <p:ext uri="{BB962C8B-B14F-4D97-AF65-F5344CB8AC3E}">
        <p14:creationId xmlns:p14="http://schemas.microsoft.com/office/powerpoint/2010/main" val="2733591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b-NO"/>
              <a:t>Klikk for å redigere tittelstil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84FBAF00-1A5F-4356-9850-050BCD7C03DF}" type="datetimeFigureOut">
              <a:rPr lang="nb-NO" smtClean="0"/>
              <a:t>18.12.2024</a:t>
            </a:fld>
            <a:endParaRPr lang="nb-NO"/>
          </a:p>
        </p:txBody>
      </p:sp>
      <p:sp>
        <p:nvSpPr>
          <p:cNvPr id="5" name="Footer Placeholder 4"/>
          <p:cNvSpPr>
            <a:spLocks noGrp="1"/>
          </p:cNvSpPr>
          <p:nvPr>
            <p:ph type="ftr" sz="quarter" idx="11"/>
          </p:nvPr>
        </p:nvSpPr>
        <p:spPr/>
        <p:txBody>
          <a:bodyPr/>
          <a:lstStyle/>
          <a:p>
            <a:endParaRPr lang="nb-N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73A600-E4F2-42D9-B67A-AE353571E3ED}" type="slidenum">
              <a:rPr lang="nb-NO" smtClean="0"/>
              <a:t>‹#›</a:t>
            </a:fld>
            <a:endParaRPr lang="nb-NO"/>
          </a:p>
        </p:txBody>
      </p:sp>
    </p:spTree>
    <p:extLst>
      <p:ext uri="{BB962C8B-B14F-4D97-AF65-F5344CB8AC3E}">
        <p14:creationId xmlns:p14="http://schemas.microsoft.com/office/powerpoint/2010/main" val="3871649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b-NO"/>
              <a:t>Klikk for å redigere tittelstil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84FBAF00-1A5F-4356-9850-050BCD7C03DF}" type="datetimeFigureOut">
              <a:rPr lang="nb-NO" smtClean="0"/>
              <a:t>18.12.2024</a:t>
            </a:fld>
            <a:endParaRPr lang="nb-NO"/>
          </a:p>
        </p:txBody>
      </p:sp>
      <p:sp>
        <p:nvSpPr>
          <p:cNvPr id="5" name="Footer Placeholder 4"/>
          <p:cNvSpPr>
            <a:spLocks noGrp="1"/>
          </p:cNvSpPr>
          <p:nvPr>
            <p:ph type="ftr" sz="quarter" idx="11"/>
          </p:nvPr>
        </p:nvSpPr>
        <p:spPr/>
        <p:txBody>
          <a:bodyPr/>
          <a:lstStyle/>
          <a:p>
            <a:endParaRPr lang="nb-N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073A600-E4F2-42D9-B67A-AE353571E3ED}" type="slidenum">
              <a:rPr lang="nb-NO" smtClean="0"/>
              <a:t>‹#›</a:t>
            </a:fld>
            <a:endParaRPr lang="nb-NO"/>
          </a:p>
        </p:txBody>
      </p:sp>
    </p:spTree>
    <p:extLst>
      <p:ext uri="{BB962C8B-B14F-4D97-AF65-F5344CB8AC3E}">
        <p14:creationId xmlns:p14="http://schemas.microsoft.com/office/powerpoint/2010/main" val="2604689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84FBAF00-1A5F-4356-9850-050BCD7C03DF}" type="datetimeFigureOut">
              <a:rPr lang="nb-NO" smtClean="0"/>
              <a:t>18.12.2024</a:t>
            </a:fld>
            <a:endParaRPr lang="nb-NO"/>
          </a:p>
        </p:txBody>
      </p:sp>
      <p:sp>
        <p:nvSpPr>
          <p:cNvPr id="6" name="Footer Placeholder 5"/>
          <p:cNvSpPr>
            <a:spLocks noGrp="1"/>
          </p:cNvSpPr>
          <p:nvPr>
            <p:ph type="ftr" sz="quarter" idx="11"/>
          </p:nvPr>
        </p:nvSpPr>
        <p:spPr/>
        <p:txBody>
          <a:bodyPr/>
          <a:lstStyle/>
          <a:p>
            <a:endParaRPr lang="nb-NO"/>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073A600-E4F2-42D9-B67A-AE353571E3ED}" type="slidenum">
              <a:rPr lang="nb-NO" smtClean="0"/>
              <a:t>‹#›</a:t>
            </a:fld>
            <a:endParaRPr lang="nb-NO"/>
          </a:p>
        </p:txBody>
      </p:sp>
    </p:spTree>
    <p:extLst>
      <p:ext uri="{BB962C8B-B14F-4D97-AF65-F5344CB8AC3E}">
        <p14:creationId xmlns:p14="http://schemas.microsoft.com/office/powerpoint/2010/main" val="2015155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b-NO"/>
              <a:t>Klikk for å redigere tittelstil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84FBAF00-1A5F-4356-9850-050BCD7C03DF}" type="datetimeFigureOut">
              <a:rPr lang="nb-NO" smtClean="0"/>
              <a:t>18.12.2024</a:t>
            </a:fld>
            <a:endParaRPr lang="nb-NO"/>
          </a:p>
        </p:txBody>
      </p:sp>
      <p:sp>
        <p:nvSpPr>
          <p:cNvPr id="8" name="Footer Placeholder 7"/>
          <p:cNvSpPr>
            <a:spLocks noGrp="1"/>
          </p:cNvSpPr>
          <p:nvPr>
            <p:ph type="ftr" sz="quarter" idx="11"/>
          </p:nvPr>
        </p:nvSpPr>
        <p:spPr/>
        <p:txBody>
          <a:bodyPr/>
          <a:lstStyle/>
          <a:p>
            <a:endParaRPr lang="nb-NO"/>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073A600-E4F2-42D9-B67A-AE353571E3ED}" type="slidenum">
              <a:rPr lang="nb-NO" smtClean="0"/>
              <a:t>‹#›</a:t>
            </a:fld>
            <a:endParaRPr lang="nb-NO"/>
          </a:p>
        </p:txBody>
      </p:sp>
    </p:spTree>
    <p:extLst>
      <p:ext uri="{BB962C8B-B14F-4D97-AF65-F5344CB8AC3E}">
        <p14:creationId xmlns:p14="http://schemas.microsoft.com/office/powerpoint/2010/main" val="3713118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84FBAF00-1A5F-4356-9850-050BCD7C03DF}" type="datetimeFigureOut">
              <a:rPr lang="nb-NO" smtClean="0"/>
              <a:t>18.12.2024</a:t>
            </a:fld>
            <a:endParaRPr lang="nb-NO"/>
          </a:p>
        </p:txBody>
      </p:sp>
      <p:sp>
        <p:nvSpPr>
          <p:cNvPr id="4" name="Footer Placeholder 3"/>
          <p:cNvSpPr>
            <a:spLocks noGrp="1"/>
          </p:cNvSpPr>
          <p:nvPr>
            <p:ph type="ftr" sz="quarter" idx="11"/>
          </p:nvPr>
        </p:nvSpPr>
        <p:spPr/>
        <p:txBody>
          <a:bodyPr/>
          <a:lstStyle/>
          <a:p>
            <a:endParaRPr lang="nb-NO"/>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073A600-E4F2-42D9-B67A-AE353571E3ED}" type="slidenum">
              <a:rPr lang="nb-NO" smtClean="0"/>
              <a:t>‹#›</a:t>
            </a:fld>
            <a:endParaRPr lang="nb-NO"/>
          </a:p>
        </p:txBody>
      </p:sp>
    </p:spTree>
    <p:extLst>
      <p:ext uri="{BB962C8B-B14F-4D97-AF65-F5344CB8AC3E}">
        <p14:creationId xmlns:p14="http://schemas.microsoft.com/office/powerpoint/2010/main" val="3273127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FBAF00-1A5F-4356-9850-050BCD7C03DF}" type="datetimeFigureOut">
              <a:rPr lang="nb-NO" smtClean="0"/>
              <a:t>18.12.2024</a:t>
            </a:fld>
            <a:endParaRPr lang="nb-NO"/>
          </a:p>
        </p:txBody>
      </p:sp>
      <p:sp>
        <p:nvSpPr>
          <p:cNvPr id="3" name="Footer Placeholder 2"/>
          <p:cNvSpPr>
            <a:spLocks noGrp="1"/>
          </p:cNvSpPr>
          <p:nvPr>
            <p:ph type="ftr" sz="quarter" idx="11"/>
          </p:nvPr>
        </p:nvSpPr>
        <p:spPr/>
        <p:txBody>
          <a:bodyPr/>
          <a:lstStyle/>
          <a:p>
            <a:endParaRPr lang="nb-NO"/>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073A600-E4F2-42D9-B67A-AE353571E3ED}" type="slidenum">
              <a:rPr lang="nb-NO" smtClean="0"/>
              <a:t>‹#›</a:t>
            </a:fld>
            <a:endParaRPr lang="nb-NO"/>
          </a:p>
        </p:txBody>
      </p:sp>
    </p:spTree>
    <p:extLst>
      <p:ext uri="{BB962C8B-B14F-4D97-AF65-F5344CB8AC3E}">
        <p14:creationId xmlns:p14="http://schemas.microsoft.com/office/powerpoint/2010/main" val="975005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b-NO"/>
              <a:t>Klikk for å redigere tittelstil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84FBAF00-1A5F-4356-9850-050BCD7C03DF}" type="datetimeFigureOut">
              <a:rPr lang="nb-NO" smtClean="0"/>
              <a:t>18.12.2024</a:t>
            </a:fld>
            <a:endParaRPr lang="nb-NO"/>
          </a:p>
        </p:txBody>
      </p:sp>
      <p:sp>
        <p:nvSpPr>
          <p:cNvPr id="6" name="Footer Placeholder 5"/>
          <p:cNvSpPr>
            <a:spLocks noGrp="1"/>
          </p:cNvSpPr>
          <p:nvPr>
            <p:ph type="ftr" sz="quarter" idx="11"/>
          </p:nvPr>
        </p:nvSpPr>
        <p:spPr/>
        <p:txBody>
          <a:bodyPr/>
          <a:lstStyle/>
          <a:p>
            <a:endParaRPr lang="nb-NO"/>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073A600-E4F2-42D9-B67A-AE353571E3ED}" type="slidenum">
              <a:rPr lang="nb-NO" smtClean="0"/>
              <a:t>‹#›</a:t>
            </a:fld>
            <a:endParaRPr lang="nb-NO"/>
          </a:p>
        </p:txBody>
      </p:sp>
    </p:spTree>
    <p:extLst>
      <p:ext uri="{BB962C8B-B14F-4D97-AF65-F5344CB8AC3E}">
        <p14:creationId xmlns:p14="http://schemas.microsoft.com/office/powerpoint/2010/main" val="2160339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b-NO"/>
              <a:t>Klikk for å redigere tittelstil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84FBAF00-1A5F-4356-9850-050BCD7C03DF}" type="datetimeFigureOut">
              <a:rPr lang="nb-NO" smtClean="0"/>
              <a:t>18.12.2024</a:t>
            </a:fld>
            <a:endParaRPr lang="nb-NO"/>
          </a:p>
        </p:txBody>
      </p:sp>
      <p:sp>
        <p:nvSpPr>
          <p:cNvPr id="6" name="Footer Placeholder 5"/>
          <p:cNvSpPr>
            <a:spLocks noGrp="1"/>
          </p:cNvSpPr>
          <p:nvPr>
            <p:ph type="ftr" sz="quarter" idx="11"/>
          </p:nvPr>
        </p:nvSpPr>
        <p:spPr/>
        <p:txBody>
          <a:bodyPr/>
          <a:lstStyle/>
          <a:p>
            <a:endParaRPr lang="nb-N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73A600-E4F2-42D9-B67A-AE353571E3ED}" type="slidenum">
              <a:rPr lang="nb-NO" smtClean="0"/>
              <a:t>‹#›</a:t>
            </a:fld>
            <a:endParaRPr lang="nb-NO"/>
          </a:p>
        </p:txBody>
      </p:sp>
    </p:spTree>
    <p:extLst>
      <p:ext uri="{BB962C8B-B14F-4D97-AF65-F5344CB8AC3E}">
        <p14:creationId xmlns:p14="http://schemas.microsoft.com/office/powerpoint/2010/main" val="3291953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b-NO"/>
              <a:t>Klikk for å redigere tittelstil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4FBAF00-1A5F-4356-9850-050BCD7C03DF}" type="datetimeFigureOut">
              <a:rPr lang="nb-NO" smtClean="0"/>
              <a:t>18.12.2024</a:t>
            </a:fld>
            <a:endParaRPr lang="nb-NO"/>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b-NO"/>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073A600-E4F2-42D9-B67A-AE353571E3ED}" type="slidenum">
              <a:rPr lang="nb-NO" smtClean="0"/>
              <a:t>‹#›</a:t>
            </a:fld>
            <a:endParaRPr lang="nb-NO"/>
          </a:p>
        </p:txBody>
      </p:sp>
    </p:spTree>
    <p:extLst>
      <p:ext uri="{BB962C8B-B14F-4D97-AF65-F5344CB8AC3E}">
        <p14:creationId xmlns:p14="http://schemas.microsoft.com/office/powerpoint/2010/main" val="14567831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5.jpg"/><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11.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hyperlink" Target="http://www.riksantikvaren.no/" TargetMode="External"/><Relationship Id="rId7" Type="http://schemas.openxmlformats.org/officeDocument/2006/relationships/image" Target="../media/image18.jpg"/><Relationship Id="rId2" Type="http://schemas.openxmlformats.org/officeDocument/2006/relationships/hyperlink" Target="http://www.visitnorway.com/" TargetMode="External"/><Relationship Id="rId1" Type="http://schemas.openxmlformats.org/officeDocument/2006/relationships/slideLayout" Target="../slideLayouts/slideLayout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hyperlink" Target="http://www.norsk-kutursenter.no/" TargetMode="External"/><Relationship Id="rId9" Type="http://schemas.openxmlformats.org/officeDocument/2006/relationships/comments" Target="../comments/commen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1.jpg"/><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31C12CA-8881-4115-9A90-311509076426}"/>
              </a:ext>
            </a:extLst>
          </p:cNvPr>
          <p:cNvSpPr>
            <a:spLocks noGrp="1"/>
          </p:cNvSpPr>
          <p:nvPr>
            <p:ph type="title"/>
          </p:nvPr>
        </p:nvSpPr>
        <p:spPr>
          <a:xfrm>
            <a:off x="2084925" y="4921790"/>
            <a:ext cx="8911687" cy="1280890"/>
          </a:xfrm>
        </p:spPr>
        <p:txBody>
          <a:bodyPr/>
          <a:lstStyle/>
          <a:p>
            <a:r>
              <a:rPr lang="en-US" b="1" i="0" dirty="0">
                <a:solidFill>
                  <a:srgbClr val="0A0A0A"/>
                </a:solidFill>
                <a:effectLst/>
                <a:latin typeface="poynter-oldstyle-display"/>
              </a:rPr>
              <a:t>Management of cultural heritage in Norway</a:t>
            </a:r>
            <a:br>
              <a:rPr lang="en-US" b="1" i="0" dirty="0">
                <a:solidFill>
                  <a:srgbClr val="0A0A0A"/>
                </a:solidFill>
                <a:effectLst/>
                <a:latin typeface="poynter-oldstyle-display"/>
              </a:rPr>
            </a:br>
            <a:endParaRPr lang="nb-NO" dirty="0"/>
          </a:p>
        </p:txBody>
      </p:sp>
      <p:pic>
        <p:nvPicPr>
          <p:cNvPr id="5" name="Plassholder for innhold 4">
            <a:extLst>
              <a:ext uri="{FF2B5EF4-FFF2-40B4-BE49-F238E27FC236}">
                <a16:creationId xmlns:a16="http://schemas.microsoft.com/office/drawing/2014/main" id="{4EB8788D-E195-4FEA-8A69-6355B36C5616}"/>
              </a:ext>
            </a:extLst>
          </p:cNvPr>
          <p:cNvPicPr>
            <a:picLocks noGrp="1" noChangeAspect="1"/>
          </p:cNvPicPr>
          <p:nvPr>
            <p:ph idx="1"/>
          </p:nvPr>
        </p:nvPicPr>
        <p:blipFill>
          <a:blip r:embed="rId2" cstate="screen">
            <a:extLst>
              <a:ext uri="{28A0092B-C50C-407E-A947-70E740481C1C}">
                <a14:useLocalDpi xmlns:a14="http://schemas.microsoft.com/office/drawing/2010/main"/>
              </a:ext>
            </a:extLst>
          </a:blip>
          <a:stretch>
            <a:fillRect/>
          </a:stretch>
        </p:blipFill>
        <p:spPr>
          <a:xfrm>
            <a:off x="3870960" y="541555"/>
            <a:ext cx="7575233" cy="4265014"/>
          </a:xfrm>
        </p:spPr>
      </p:pic>
      <p:sp>
        <p:nvSpPr>
          <p:cNvPr id="6" name="TekstSylinder 5">
            <a:extLst>
              <a:ext uri="{FF2B5EF4-FFF2-40B4-BE49-F238E27FC236}">
                <a16:creationId xmlns:a16="http://schemas.microsoft.com/office/drawing/2014/main" id="{FD140D4C-231A-4B72-9A44-9F720FDDB969}"/>
              </a:ext>
            </a:extLst>
          </p:cNvPr>
          <p:cNvSpPr txBox="1"/>
          <p:nvPr/>
        </p:nvSpPr>
        <p:spPr>
          <a:xfrm>
            <a:off x="10356532" y="5854780"/>
            <a:ext cx="1835468" cy="923330"/>
          </a:xfrm>
          <a:prstGeom prst="rect">
            <a:avLst/>
          </a:prstGeom>
          <a:noFill/>
        </p:spPr>
        <p:txBody>
          <a:bodyPr wrap="square" rtlCol="0">
            <a:spAutoFit/>
          </a:bodyPr>
          <a:lstStyle/>
          <a:p>
            <a:r>
              <a:rPr lang="nb-NO" dirty="0"/>
              <a:t>Adam Bielek </a:t>
            </a:r>
          </a:p>
          <a:p>
            <a:r>
              <a:rPr lang="nb-NO" dirty="0" err="1"/>
              <a:t>Levoca</a:t>
            </a:r>
            <a:r>
              <a:rPr lang="nb-NO" dirty="0"/>
              <a:t> 10.10.24</a:t>
            </a:r>
          </a:p>
        </p:txBody>
      </p:sp>
      <p:pic>
        <p:nvPicPr>
          <p:cNvPr id="8" name="Grafikk 7">
            <a:extLst>
              <a:ext uri="{FF2B5EF4-FFF2-40B4-BE49-F238E27FC236}">
                <a16:creationId xmlns:a16="http://schemas.microsoft.com/office/drawing/2014/main" id="{2F04A776-8BEA-478C-8F7C-A4E69179619C}"/>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195388" y="5450474"/>
            <a:ext cx="1343025" cy="1171575"/>
          </a:xfrm>
          <a:prstGeom prst="rect">
            <a:avLst/>
          </a:prstGeom>
        </p:spPr>
      </p:pic>
    </p:spTree>
    <p:extLst>
      <p:ext uri="{BB962C8B-B14F-4D97-AF65-F5344CB8AC3E}">
        <p14:creationId xmlns:p14="http://schemas.microsoft.com/office/powerpoint/2010/main" val="2548624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lassholder for innhold 4">
            <a:extLst>
              <a:ext uri="{FF2B5EF4-FFF2-40B4-BE49-F238E27FC236}">
                <a16:creationId xmlns:a16="http://schemas.microsoft.com/office/drawing/2014/main" id="{2BF57CA3-3B45-4A4C-95ED-CC4ADAD1A46F}"/>
              </a:ext>
            </a:extLst>
          </p:cNvPr>
          <p:cNvPicPr>
            <a:picLocks noGrp="1" noChangeAspect="1"/>
          </p:cNvPicPr>
          <p:nvPr>
            <p:ph idx="1"/>
          </p:nvPr>
        </p:nvPicPr>
        <p:blipFill>
          <a:blip r:embed="rId2">
            <a:extLst>
              <a:ext uri="{28A0092B-C50C-407E-A947-70E740481C1C}">
                <a14:useLocalDpi xmlns:a14="http://schemas.microsoft.com/office/drawing/2010/main"/>
              </a:ext>
            </a:extLst>
          </a:blip>
          <a:stretch>
            <a:fillRect/>
          </a:stretch>
        </p:blipFill>
        <p:spPr>
          <a:xfrm>
            <a:off x="2800812" y="968219"/>
            <a:ext cx="7106742" cy="4749440"/>
          </a:xfrm>
        </p:spPr>
      </p:pic>
      <p:pic>
        <p:nvPicPr>
          <p:cNvPr id="8" name="Grafikk 7">
            <a:extLst>
              <a:ext uri="{FF2B5EF4-FFF2-40B4-BE49-F238E27FC236}">
                <a16:creationId xmlns:a16="http://schemas.microsoft.com/office/drawing/2014/main" id="{3C4CA5DF-53E6-4218-85AF-3740924A5BC1}"/>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0767688" y="5801360"/>
            <a:ext cx="1059505" cy="924249"/>
          </a:xfrm>
          <a:prstGeom prst="rect">
            <a:avLst/>
          </a:prstGeom>
        </p:spPr>
      </p:pic>
    </p:spTree>
    <p:extLst>
      <p:ext uri="{BB962C8B-B14F-4D97-AF65-F5344CB8AC3E}">
        <p14:creationId xmlns:p14="http://schemas.microsoft.com/office/powerpoint/2010/main" val="2650624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Sylinder 5">
            <a:extLst>
              <a:ext uri="{FF2B5EF4-FFF2-40B4-BE49-F238E27FC236}">
                <a16:creationId xmlns:a16="http://schemas.microsoft.com/office/drawing/2014/main" id="{4D5491D6-D121-4E15-8F1B-3B40EB52736E}"/>
              </a:ext>
            </a:extLst>
          </p:cNvPr>
          <p:cNvSpPr txBox="1"/>
          <p:nvPr/>
        </p:nvSpPr>
        <p:spPr>
          <a:xfrm>
            <a:off x="1179754" y="5456304"/>
            <a:ext cx="9638852" cy="1569660"/>
          </a:xfrm>
          <a:prstGeom prst="rect">
            <a:avLst/>
          </a:prstGeom>
          <a:noFill/>
        </p:spPr>
        <p:txBody>
          <a:bodyPr wrap="square" rtlCol="0">
            <a:spAutoFit/>
          </a:bodyPr>
          <a:lstStyle/>
          <a:p>
            <a:r>
              <a:rPr lang="nb-NO" sz="2400" dirty="0">
                <a:solidFill>
                  <a:srgbClr val="002060"/>
                </a:solidFill>
                <a:hlinkClick r:id="rId2"/>
              </a:rPr>
              <a:t>www.visitnorway.com</a:t>
            </a:r>
            <a:r>
              <a:rPr lang="nb-NO" sz="2400" dirty="0">
                <a:solidFill>
                  <a:srgbClr val="002060"/>
                </a:solidFill>
              </a:rPr>
              <a:t>    </a:t>
            </a:r>
          </a:p>
          <a:p>
            <a:r>
              <a:rPr lang="nb-NO" sz="2400" dirty="0">
                <a:solidFill>
                  <a:schemeClr val="accent2"/>
                </a:solidFill>
                <a:hlinkClick r:id="rId3"/>
              </a:rPr>
              <a:t>www.riksantikvaren.no</a:t>
            </a:r>
            <a:endParaRPr lang="nb-NO" sz="2400" dirty="0">
              <a:solidFill>
                <a:schemeClr val="accent2"/>
              </a:solidFill>
            </a:endParaRPr>
          </a:p>
          <a:p>
            <a:r>
              <a:rPr lang="nb-NO" sz="2400" dirty="0">
                <a:solidFill>
                  <a:schemeClr val="accent2"/>
                </a:solidFill>
                <a:hlinkClick r:id="rId4"/>
              </a:rPr>
              <a:t>www.norsk-kutursenter.no</a:t>
            </a:r>
            <a:endParaRPr lang="nb-NO" sz="2400" dirty="0">
              <a:solidFill>
                <a:schemeClr val="accent2"/>
              </a:solidFill>
            </a:endParaRPr>
          </a:p>
          <a:p>
            <a:endParaRPr lang="nb-NO" sz="2400" dirty="0">
              <a:solidFill>
                <a:schemeClr val="accent2"/>
              </a:solidFill>
            </a:endParaRPr>
          </a:p>
        </p:txBody>
      </p:sp>
      <p:pic>
        <p:nvPicPr>
          <p:cNvPr id="8" name="Bilde 7">
            <a:extLst>
              <a:ext uri="{FF2B5EF4-FFF2-40B4-BE49-F238E27FC236}">
                <a16:creationId xmlns:a16="http://schemas.microsoft.com/office/drawing/2014/main" id="{02DAFA1A-916D-43D3-99A0-022919719FCC}"/>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6096000" y="540061"/>
            <a:ext cx="5059680" cy="2458122"/>
          </a:xfrm>
          <a:prstGeom prst="rect">
            <a:avLst/>
          </a:prstGeom>
        </p:spPr>
      </p:pic>
      <p:pic>
        <p:nvPicPr>
          <p:cNvPr id="12" name="Bilde 11">
            <a:extLst>
              <a:ext uri="{FF2B5EF4-FFF2-40B4-BE49-F238E27FC236}">
                <a16:creationId xmlns:a16="http://schemas.microsoft.com/office/drawing/2014/main" id="{DC9F6AAE-5D13-4F55-A76C-485DBF67F7E6}"/>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1179754" y="2958353"/>
            <a:ext cx="4916246" cy="2458123"/>
          </a:xfrm>
          <a:prstGeom prst="rect">
            <a:avLst/>
          </a:prstGeom>
        </p:spPr>
      </p:pic>
      <p:pic>
        <p:nvPicPr>
          <p:cNvPr id="16" name="Bilde 15">
            <a:extLst>
              <a:ext uri="{FF2B5EF4-FFF2-40B4-BE49-F238E27FC236}">
                <a16:creationId xmlns:a16="http://schemas.microsoft.com/office/drawing/2014/main" id="{3270628D-1D56-4541-95D2-AA1439A2D866}"/>
              </a:ext>
            </a:extLst>
          </p:cNvPr>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1179754" y="540062"/>
            <a:ext cx="4916246" cy="2458124"/>
          </a:xfrm>
          <a:prstGeom prst="rect">
            <a:avLst/>
          </a:prstGeom>
        </p:spPr>
      </p:pic>
      <p:pic>
        <p:nvPicPr>
          <p:cNvPr id="18" name="Bilde 17">
            <a:extLst>
              <a:ext uri="{FF2B5EF4-FFF2-40B4-BE49-F238E27FC236}">
                <a16:creationId xmlns:a16="http://schemas.microsoft.com/office/drawing/2014/main" id="{974B9FD3-6035-4E30-89CD-E395F66AEA9A}"/>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6096000" y="2998183"/>
            <a:ext cx="5059680" cy="2458122"/>
          </a:xfrm>
          <a:prstGeom prst="rect">
            <a:avLst/>
          </a:prstGeom>
        </p:spPr>
      </p:pic>
    </p:spTree>
    <p:extLst>
      <p:ext uri="{BB962C8B-B14F-4D97-AF65-F5344CB8AC3E}">
        <p14:creationId xmlns:p14="http://schemas.microsoft.com/office/powerpoint/2010/main" val="4232178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4E91D20-34BE-4432-9A6C-5BF4797E9880}"/>
              </a:ext>
            </a:extLst>
          </p:cNvPr>
          <p:cNvSpPr>
            <a:spLocks noGrp="1"/>
          </p:cNvSpPr>
          <p:nvPr>
            <p:ph type="title"/>
          </p:nvPr>
        </p:nvSpPr>
        <p:spPr/>
        <p:txBody>
          <a:bodyPr/>
          <a:lstStyle/>
          <a:p>
            <a:r>
              <a:rPr lang="nb-NO" dirty="0" err="1"/>
              <a:t>Facts</a:t>
            </a:r>
            <a:r>
              <a:rPr lang="nb-NO" dirty="0"/>
              <a:t> </a:t>
            </a:r>
            <a:r>
              <a:rPr lang="nb-NO" dirty="0" err="1"/>
              <a:t>about</a:t>
            </a:r>
            <a:r>
              <a:rPr lang="nb-NO" dirty="0"/>
              <a:t> Norway</a:t>
            </a:r>
          </a:p>
        </p:txBody>
      </p:sp>
      <p:sp>
        <p:nvSpPr>
          <p:cNvPr id="3" name="Plassholder for innhold 2">
            <a:extLst>
              <a:ext uri="{FF2B5EF4-FFF2-40B4-BE49-F238E27FC236}">
                <a16:creationId xmlns:a16="http://schemas.microsoft.com/office/drawing/2014/main" id="{DE653A16-13A8-406A-842A-F96E6B71F94A}"/>
              </a:ext>
            </a:extLst>
          </p:cNvPr>
          <p:cNvSpPr>
            <a:spLocks noGrp="1"/>
          </p:cNvSpPr>
          <p:nvPr>
            <p:ph idx="1"/>
          </p:nvPr>
        </p:nvSpPr>
        <p:spPr>
          <a:xfrm>
            <a:off x="4132728" y="2133600"/>
            <a:ext cx="7371883" cy="3777622"/>
          </a:xfrm>
        </p:spPr>
        <p:txBody>
          <a:bodyPr>
            <a:normAutofit fontScale="92500" lnSpcReduction="20000"/>
          </a:bodyPr>
          <a:lstStyle/>
          <a:p>
            <a:pPr algn="l"/>
            <a:r>
              <a:rPr lang="en-US" b="0" i="0" dirty="0">
                <a:solidFill>
                  <a:srgbClr val="454547"/>
                </a:solidFill>
                <a:effectLst/>
                <a:latin typeface="ff-mark-web-pro"/>
              </a:rPr>
              <a:t>Norway is a constitutional monarchy. King Harald V wields no real political power and the parliament, </a:t>
            </a:r>
            <a:r>
              <a:rPr lang="en-US" b="0" i="0" dirty="0" err="1">
                <a:solidFill>
                  <a:srgbClr val="454547"/>
                </a:solidFill>
                <a:effectLst/>
                <a:latin typeface="ff-mark-web-pro"/>
              </a:rPr>
              <a:t>Stortinget</a:t>
            </a:r>
            <a:r>
              <a:rPr lang="en-US" b="0" i="0" dirty="0">
                <a:solidFill>
                  <a:srgbClr val="454547"/>
                </a:solidFill>
                <a:effectLst/>
                <a:latin typeface="ff-mark-web-pro"/>
              </a:rPr>
              <a:t>, is the highest authority. Although not in the EU, Norway is part of the European Economic Area and a member of NATO.</a:t>
            </a:r>
          </a:p>
          <a:p>
            <a:pPr algn="l">
              <a:buFont typeface="Arial" panose="020B0604020202020204" pitchFamily="34" charset="0"/>
              <a:buChar char="•"/>
            </a:pPr>
            <a:r>
              <a:rPr lang="en-US" b="1" i="0" dirty="0">
                <a:solidFill>
                  <a:srgbClr val="454547"/>
                </a:solidFill>
                <a:effectLst/>
                <a:latin typeface="ff-mark-web-pro"/>
              </a:rPr>
              <a:t>National day: </a:t>
            </a:r>
            <a:r>
              <a:rPr lang="en-US" b="0" i="0" dirty="0">
                <a:solidFill>
                  <a:srgbClr val="454547"/>
                </a:solidFill>
                <a:effectLst/>
                <a:latin typeface="ff-mark-web-pro"/>
              </a:rPr>
              <a:t>17 May (Constitution Day, 17 May 1814)</a:t>
            </a:r>
          </a:p>
          <a:p>
            <a:pPr algn="l">
              <a:buFont typeface="Arial" panose="020B0604020202020204" pitchFamily="34" charset="0"/>
              <a:buChar char="•"/>
            </a:pPr>
            <a:r>
              <a:rPr lang="en-US" b="1" i="0" dirty="0">
                <a:solidFill>
                  <a:srgbClr val="454547"/>
                </a:solidFill>
                <a:effectLst/>
                <a:latin typeface="ff-mark-web-pro"/>
              </a:rPr>
              <a:t>Form of government: </a:t>
            </a:r>
            <a:r>
              <a:rPr lang="en-US" b="0" i="0" dirty="0">
                <a:solidFill>
                  <a:srgbClr val="454547"/>
                </a:solidFill>
                <a:effectLst/>
                <a:latin typeface="ff-mark-web-pro"/>
              </a:rPr>
              <a:t>Constitutional monarchy</a:t>
            </a:r>
          </a:p>
          <a:p>
            <a:pPr algn="l">
              <a:buFont typeface="Arial" panose="020B0604020202020204" pitchFamily="34" charset="0"/>
              <a:buChar char="•"/>
            </a:pPr>
            <a:r>
              <a:rPr lang="en-US" b="1" i="0" dirty="0">
                <a:solidFill>
                  <a:srgbClr val="454547"/>
                </a:solidFill>
                <a:effectLst/>
                <a:latin typeface="ff-mark-web-pro"/>
              </a:rPr>
              <a:t>Parliament: </a:t>
            </a:r>
            <a:r>
              <a:rPr lang="en-US" b="0" i="0" dirty="0" err="1">
                <a:solidFill>
                  <a:srgbClr val="454547"/>
                </a:solidFill>
                <a:effectLst/>
                <a:latin typeface="ff-mark-web-pro"/>
              </a:rPr>
              <a:t>Stortinget</a:t>
            </a:r>
            <a:r>
              <a:rPr lang="en-US" b="0" i="0" dirty="0">
                <a:solidFill>
                  <a:srgbClr val="454547"/>
                </a:solidFill>
                <a:effectLst/>
                <a:latin typeface="ff-mark-web-pro"/>
              </a:rPr>
              <a:t> (169 members)</a:t>
            </a:r>
          </a:p>
          <a:p>
            <a:pPr algn="l">
              <a:buFont typeface="Arial" panose="020B0604020202020204" pitchFamily="34" charset="0"/>
              <a:buChar char="•"/>
            </a:pPr>
            <a:r>
              <a:rPr lang="en-US" b="1" i="0" dirty="0">
                <a:solidFill>
                  <a:srgbClr val="454547"/>
                </a:solidFill>
                <a:effectLst/>
                <a:latin typeface="ff-mark-web-pro"/>
              </a:rPr>
              <a:t>EU membership: </a:t>
            </a:r>
            <a:r>
              <a:rPr lang="en-US" b="0" i="0" dirty="0">
                <a:solidFill>
                  <a:srgbClr val="454547"/>
                </a:solidFill>
                <a:effectLst/>
                <a:latin typeface="ff-mark-web-pro"/>
              </a:rPr>
              <a:t>No</a:t>
            </a:r>
          </a:p>
          <a:p>
            <a:pPr algn="l">
              <a:buFont typeface="Arial" panose="020B0604020202020204" pitchFamily="34" charset="0"/>
              <a:buChar char="•"/>
            </a:pPr>
            <a:r>
              <a:rPr lang="en-US" b="1" i="0" dirty="0">
                <a:solidFill>
                  <a:srgbClr val="454547"/>
                </a:solidFill>
                <a:effectLst/>
                <a:latin typeface="ff-mark-web-pro"/>
              </a:rPr>
              <a:t>EEA Membership: </a:t>
            </a:r>
            <a:r>
              <a:rPr lang="en-US" b="0" i="0" dirty="0">
                <a:solidFill>
                  <a:srgbClr val="454547"/>
                </a:solidFill>
                <a:effectLst/>
                <a:latin typeface="ff-mark-web-pro"/>
              </a:rPr>
              <a:t>Since Saturday, 1 January 1994</a:t>
            </a:r>
          </a:p>
          <a:p>
            <a:pPr algn="l">
              <a:buFont typeface="Arial" panose="020B0604020202020204" pitchFamily="34" charset="0"/>
              <a:buChar char="•"/>
            </a:pPr>
            <a:r>
              <a:rPr lang="en-US" b="1" i="0" dirty="0">
                <a:solidFill>
                  <a:srgbClr val="454547"/>
                </a:solidFill>
                <a:effectLst/>
                <a:latin typeface="ff-mark-web-pro"/>
              </a:rPr>
              <a:t>Head of state:</a:t>
            </a:r>
            <a:r>
              <a:rPr lang="en-US" b="0" i="0" dirty="0">
                <a:solidFill>
                  <a:srgbClr val="454547"/>
                </a:solidFill>
                <a:effectLst/>
                <a:latin typeface="ff-mark-web-pro"/>
              </a:rPr>
              <a:t> King Harald V</a:t>
            </a:r>
          </a:p>
          <a:p>
            <a:pPr algn="l">
              <a:buFont typeface="Arial" panose="020B0604020202020204" pitchFamily="34" charset="0"/>
              <a:buChar char="•"/>
            </a:pPr>
            <a:r>
              <a:rPr lang="en-US" b="1" i="0" dirty="0">
                <a:solidFill>
                  <a:srgbClr val="454547"/>
                </a:solidFill>
                <a:effectLst/>
                <a:latin typeface="ff-mark-web-pro"/>
              </a:rPr>
              <a:t>Head of government (since September 2021):</a:t>
            </a:r>
            <a:r>
              <a:rPr lang="en-US" b="0" i="0" dirty="0">
                <a:solidFill>
                  <a:srgbClr val="454547"/>
                </a:solidFill>
                <a:effectLst/>
                <a:latin typeface="ff-mark-web-pro"/>
              </a:rPr>
              <a:t> Prime Minister Jonas </a:t>
            </a:r>
            <a:r>
              <a:rPr lang="en-US" b="0" i="0" dirty="0" err="1">
                <a:solidFill>
                  <a:srgbClr val="454547"/>
                </a:solidFill>
                <a:effectLst/>
                <a:latin typeface="ff-mark-web-pro"/>
              </a:rPr>
              <a:t>Gahr</a:t>
            </a:r>
            <a:r>
              <a:rPr lang="en-US" b="0" i="0" dirty="0">
                <a:solidFill>
                  <a:srgbClr val="454547"/>
                </a:solidFill>
                <a:effectLst/>
                <a:latin typeface="ff-mark-web-pro"/>
              </a:rPr>
              <a:t> </a:t>
            </a:r>
            <a:r>
              <a:rPr lang="en-US" b="0" i="0" dirty="0" err="1">
                <a:solidFill>
                  <a:srgbClr val="454547"/>
                </a:solidFill>
                <a:effectLst/>
                <a:latin typeface="ff-mark-web-pro"/>
              </a:rPr>
              <a:t>Støre</a:t>
            </a:r>
            <a:r>
              <a:rPr lang="en-US" b="0" i="0" dirty="0">
                <a:solidFill>
                  <a:srgbClr val="454547"/>
                </a:solidFill>
                <a:effectLst/>
                <a:latin typeface="ff-mark-web-pro"/>
              </a:rPr>
              <a:t> (</a:t>
            </a:r>
            <a:r>
              <a:rPr lang="en-US" b="0" i="0" dirty="0" err="1">
                <a:solidFill>
                  <a:srgbClr val="454547"/>
                </a:solidFill>
                <a:effectLst/>
                <a:latin typeface="ff-mark-web-pro"/>
              </a:rPr>
              <a:t>Labour</a:t>
            </a:r>
            <a:r>
              <a:rPr lang="en-US" b="0" i="0" dirty="0">
                <a:solidFill>
                  <a:srgbClr val="454547"/>
                </a:solidFill>
                <a:effectLst/>
                <a:latin typeface="ff-mark-web-pro"/>
              </a:rPr>
              <a:t>)</a:t>
            </a:r>
          </a:p>
          <a:p>
            <a:endParaRPr lang="nb-NO" dirty="0"/>
          </a:p>
        </p:txBody>
      </p:sp>
      <p:pic>
        <p:nvPicPr>
          <p:cNvPr id="5" name="Bilde 4">
            <a:extLst>
              <a:ext uri="{FF2B5EF4-FFF2-40B4-BE49-F238E27FC236}">
                <a16:creationId xmlns:a16="http://schemas.microsoft.com/office/drawing/2014/main" id="{FC344A03-9878-4294-9C24-C5394924106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686800" y="290576"/>
            <a:ext cx="2604480" cy="1728724"/>
          </a:xfrm>
          <a:prstGeom prst="rect">
            <a:avLst/>
          </a:prstGeom>
        </p:spPr>
      </p:pic>
      <p:pic>
        <p:nvPicPr>
          <p:cNvPr id="7" name="Grafikk 6">
            <a:extLst>
              <a:ext uri="{FF2B5EF4-FFF2-40B4-BE49-F238E27FC236}">
                <a16:creationId xmlns:a16="http://schemas.microsoft.com/office/drawing/2014/main" id="{AD55685B-58FB-46D7-8EF9-90FB5A4E4E4F}"/>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0767688" y="5801360"/>
            <a:ext cx="1059505" cy="924249"/>
          </a:xfrm>
          <a:prstGeom prst="rect">
            <a:avLst/>
          </a:prstGeom>
        </p:spPr>
      </p:pic>
      <p:pic>
        <p:nvPicPr>
          <p:cNvPr id="6" name="Bilde 5">
            <a:extLst>
              <a:ext uri="{FF2B5EF4-FFF2-40B4-BE49-F238E27FC236}">
                <a16:creationId xmlns:a16="http://schemas.microsoft.com/office/drawing/2014/main" id="{1D9E0CF6-2797-428E-921B-7B17BD6ED845}"/>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55948" y="2133600"/>
            <a:ext cx="3173370" cy="4157114"/>
          </a:xfrm>
          <a:prstGeom prst="rect">
            <a:avLst/>
          </a:prstGeom>
        </p:spPr>
      </p:pic>
    </p:spTree>
    <p:extLst>
      <p:ext uri="{BB962C8B-B14F-4D97-AF65-F5344CB8AC3E}">
        <p14:creationId xmlns:p14="http://schemas.microsoft.com/office/powerpoint/2010/main" val="689412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nodeType="click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barn(inVertical)">
                                      <p:cBhvr>
                                        <p:cTn id="5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0C5D6E7-6C52-484C-8096-F6DC5B2F81BC}"/>
              </a:ext>
            </a:extLst>
          </p:cNvPr>
          <p:cNvSpPr>
            <a:spLocks noGrp="1"/>
          </p:cNvSpPr>
          <p:nvPr>
            <p:ph type="title"/>
          </p:nvPr>
        </p:nvSpPr>
        <p:spPr/>
        <p:txBody>
          <a:bodyPr/>
          <a:lstStyle/>
          <a:p>
            <a:r>
              <a:rPr lang="nb-NO" b="1" dirty="0">
                <a:latin typeface="poynter-oldstyle-display"/>
              </a:rPr>
              <a:t>Definition </a:t>
            </a:r>
            <a:r>
              <a:rPr lang="nb-NO" b="1" dirty="0" err="1">
                <a:latin typeface="poynter-oldstyle-display"/>
              </a:rPr>
              <a:t>of</a:t>
            </a:r>
            <a:r>
              <a:rPr lang="nb-NO" b="1" dirty="0">
                <a:latin typeface="poynter-oldstyle-display"/>
              </a:rPr>
              <a:t> </a:t>
            </a:r>
            <a:r>
              <a:rPr lang="nb-NO" b="1" dirty="0" err="1">
                <a:latin typeface="poynter-oldstyle-display"/>
              </a:rPr>
              <a:t>cultural</a:t>
            </a:r>
            <a:r>
              <a:rPr lang="nb-NO" b="1" dirty="0">
                <a:latin typeface="poynter-oldstyle-display"/>
              </a:rPr>
              <a:t> </a:t>
            </a:r>
            <a:r>
              <a:rPr lang="nb-NO" b="1" dirty="0" err="1">
                <a:latin typeface="poynter-oldstyle-display"/>
              </a:rPr>
              <a:t>heritige</a:t>
            </a:r>
            <a:endParaRPr lang="nb-NO" b="1" dirty="0">
              <a:latin typeface="poynter-oldstyle-display"/>
            </a:endParaRPr>
          </a:p>
        </p:txBody>
      </p:sp>
      <p:pic>
        <p:nvPicPr>
          <p:cNvPr id="14" name="Plassholder for innhold 13">
            <a:extLst>
              <a:ext uri="{FF2B5EF4-FFF2-40B4-BE49-F238E27FC236}">
                <a16:creationId xmlns:a16="http://schemas.microsoft.com/office/drawing/2014/main" id="{D8F56FD3-40DB-4892-A627-E772A70C34A0}"/>
              </a:ext>
            </a:extLst>
          </p:cNvPr>
          <p:cNvPicPr>
            <a:picLocks noGrp="1" noChangeAspect="1"/>
          </p:cNvPicPr>
          <p:nvPr>
            <p:ph idx="1"/>
          </p:nvPr>
        </p:nvPicPr>
        <p:blipFill>
          <a:blip r:embed="rId2"/>
          <a:stretch>
            <a:fillRect/>
          </a:stretch>
        </p:blipFill>
        <p:spPr bwMode="auto">
          <a:xfrm>
            <a:off x="660400" y="-1643856"/>
            <a:ext cx="0" cy="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kstSylinder 11">
            <a:extLst>
              <a:ext uri="{FF2B5EF4-FFF2-40B4-BE49-F238E27FC236}">
                <a16:creationId xmlns:a16="http://schemas.microsoft.com/office/drawing/2014/main" id="{C6FAD321-1153-4DCF-B4E7-19CCF16AB966}"/>
              </a:ext>
            </a:extLst>
          </p:cNvPr>
          <p:cNvSpPr txBox="1"/>
          <p:nvPr/>
        </p:nvSpPr>
        <p:spPr>
          <a:xfrm>
            <a:off x="1953566" y="1276854"/>
            <a:ext cx="9481498" cy="3416320"/>
          </a:xfrm>
          <a:prstGeom prst="rect">
            <a:avLst/>
          </a:prstGeom>
          <a:noFill/>
        </p:spPr>
        <p:txBody>
          <a:bodyPr wrap="square" rtlCol="0">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nb-NO" altLang="nb-NO" dirty="0">
                <a:solidFill>
                  <a:srgbClr val="1F1F1F"/>
                </a:solidFill>
                <a:latin typeface="poynter-oldstyle-display"/>
              </a:rPr>
              <a:t>C</a:t>
            </a:r>
            <a:r>
              <a:rPr kumimoji="0" lang="nb-NO" altLang="nb-NO" sz="1800" b="0" i="0" u="none" strike="noStrike" cap="none" normalizeH="0" baseline="0" dirty="0">
                <a:ln>
                  <a:noFill/>
                </a:ln>
                <a:solidFill>
                  <a:srgbClr val="1F1F1F"/>
                </a:solidFill>
                <a:effectLst/>
                <a:latin typeface="poynter-oldstyle-display"/>
              </a:rPr>
              <a:t>ultural monument is </a:t>
            </a:r>
            <a:r>
              <a:rPr kumimoji="0" lang="nb-NO" altLang="nb-NO" sz="1800" b="0" i="0" u="none" strike="noStrike" cap="none" normalizeH="0" baseline="0" dirty="0" err="1">
                <a:ln>
                  <a:noFill/>
                </a:ln>
                <a:solidFill>
                  <a:srgbClr val="1F1F1F"/>
                </a:solidFill>
                <a:effectLst/>
                <a:latin typeface="poynter-oldstyle-display"/>
              </a:rPr>
              <a:t>the</a:t>
            </a:r>
            <a:r>
              <a:rPr kumimoji="0" lang="nb-NO" altLang="nb-NO" sz="1800" b="0" i="0" u="none" strike="noStrike" cap="none" normalizeH="0" baseline="0" dirty="0">
                <a:ln>
                  <a:noFill/>
                </a:ln>
                <a:solidFill>
                  <a:srgbClr val="1F1F1F"/>
                </a:solidFill>
                <a:effectLst/>
                <a:latin typeface="poynter-oldstyle-display"/>
              </a:rPr>
              <a:t> trace </a:t>
            </a:r>
            <a:r>
              <a:rPr kumimoji="0" lang="nb-NO" altLang="nb-NO" sz="1800" b="0" i="0" u="none" strike="noStrike" cap="none" normalizeH="0" baseline="0" dirty="0" err="1">
                <a:ln>
                  <a:noFill/>
                </a:ln>
                <a:solidFill>
                  <a:srgbClr val="1F1F1F"/>
                </a:solidFill>
                <a:effectLst/>
                <a:latin typeface="poynter-oldstyle-display"/>
              </a:rPr>
              <a:t>of</a:t>
            </a:r>
            <a:r>
              <a:rPr kumimoji="0" lang="nb-NO" altLang="nb-NO" sz="1800" b="0" i="0" u="none" strike="noStrike" cap="none" normalizeH="0" baseline="0" dirty="0">
                <a:ln>
                  <a:noFill/>
                </a:ln>
                <a:solidFill>
                  <a:srgbClr val="1F1F1F"/>
                </a:solidFill>
                <a:effectLst/>
                <a:latin typeface="poynter-oldstyle-display"/>
              </a:rPr>
              <a:t> </a:t>
            </a:r>
            <a:r>
              <a:rPr kumimoji="0" lang="nb-NO" altLang="nb-NO" sz="1800" b="0" i="0" u="none" strike="noStrike" cap="none" normalizeH="0" baseline="0" dirty="0" err="1">
                <a:ln>
                  <a:noFill/>
                </a:ln>
                <a:solidFill>
                  <a:srgbClr val="1F1F1F"/>
                </a:solidFill>
                <a:effectLst/>
                <a:latin typeface="poynter-oldstyle-display"/>
              </a:rPr>
              <a:t>the</a:t>
            </a:r>
            <a:r>
              <a:rPr kumimoji="0" lang="nb-NO" altLang="nb-NO" sz="1800" b="0" i="0" u="none" strike="noStrike" cap="none" normalizeH="0" baseline="0" dirty="0">
                <a:ln>
                  <a:noFill/>
                </a:ln>
                <a:solidFill>
                  <a:srgbClr val="1F1F1F"/>
                </a:solidFill>
                <a:effectLst/>
                <a:latin typeface="poynter-oldstyle-display"/>
              </a:rPr>
              <a:t> </a:t>
            </a:r>
            <a:r>
              <a:rPr kumimoji="0" lang="nb-NO" altLang="nb-NO" sz="1800" b="0" i="0" u="none" strike="noStrike" cap="none" normalizeH="0" baseline="0" dirty="0" err="1">
                <a:ln>
                  <a:noFill/>
                </a:ln>
                <a:solidFill>
                  <a:srgbClr val="1F1F1F"/>
                </a:solidFill>
                <a:effectLst/>
                <a:latin typeface="poynter-oldstyle-display"/>
              </a:rPr>
              <a:t>people</a:t>
            </a:r>
            <a:r>
              <a:rPr kumimoji="0" lang="nb-NO" altLang="nb-NO" sz="1800" b="0" i="0" u="none" strike="noStrike" cap="none" normalizeH="0" baseline="0" dirty="0">
                <a:ln>
                  <a:noFill/>
                </a:ln>
                <a:solidFill>
                  <a:srgbClr val="1F1F1F"/>
                </a:solidFill>
                <a:effectLst/>
                <a:latin typeface="poynter-oldstyle-display"/>
              </a:rPr>
              <a:t> </a:t>
            </a:r>
            <a:r>
              <a:rPr kumimoji="0" lang="nb-NO" altLang="nb-NO" sz="1800" b="0" i="0" u="none" strike="noStrike" cap="none" normalizeH="0" baseline="0" dirty="0" err="1">
                <a:ln>
                  <a:noFill/>
                </a:ln>
                <a:solidFill>
                  <a:srgbClr val="1F1F1F"/>
                </a:solidFill>
                <a:effectLst/>
                <a:latin typeface="poynter-oldstyle-display"/>
              </a:rPr>
              <a:t>who</a:t>
            </a:r>
            <a:r>
              <a:rPr kumimoji="0" lang="nb-NO" altLang="nb-NO" sz="1800" b="0" i="0" u="none" strike="noStrike" cap="none" normalizeH="0" baseline="0" dirty="0">
                <a:ln>
                  <a:noFill/>
                </a:ln>
                <a:solidFill>
                  <a:srgbClr val="1F1F1F"/>
                </a:solidFill>
                <a:effectLst/>
                <a:latin typeface="poynter-oldstyle-display"/>
              </a:rPr>
              <a:t> have </a:t>
            </a:r>
            <a:r>
              <a:rPr kumimoji="0" lang="nb-NO" altLang="nb-NO" sz="1800" b="0" i="0" u="none" strike="noStrike" cap="none" normalizeH="0" baseline="0" dirty="0" err="1">
                <a:ln>
                  <a:noFill/>
                </a:ln>
                <a:solidFill>
                  <a:srgbClr val="1F1F1F"/>
                </a:solidFill>
                <a:effectLst/>
                <a:latin typeface="poynter-oldstyle-display"/>
              </a:rPr>
              <a:t>lived</a:t>
            </a:r>
            <a:r>
              <a:rPr kumimoji="0" lang="nb-NO" altLang="nb-NO" sz="1800" b="0" i="0" u="none" strike="noStrike" cap="none" normalizeH="0" baseline="0" dirty="0">
                <a:ln>
                  <a:noFill/>
                </a:ln>
                <a:solidFill>
                  <a:srgbClr val="1F1F1F"/>
                </a:solidFill>
                <a:effectLst/>
                <a:latin typeface="poynter-oldstyle-display"/>
              </a:rPr>
              <a:t> </a:t>
            </a:r>
            <a:r>
              <a:rPr kumimoji="0" lang="nb-NO" altLang="nb-NO" sz="1800" b="0" i="0" u="none" strike="noStrike" cap="none" normalizeH="0" baseline="0" dirty="0" err="1">
                <a:ln>
                  <a:noFill/>
                </a:ln>
                <a:solidFill>
                  <a:srgbClr val="1F1F1F"/>
                </a:solidFill>
                <a:effectLst/>
                <a:latin typeface="poynter-oldstyle-display"/>
              </a:rPr>
              <a:t>before</a:t>
            </a:r>
            <a:r>
              <a:rPr kumimoji="0" lang="nb-NO" altLang="nb-NO" sz="1800" b="0" i="0" u="none" strike="noStrike" cap="none" normalizeH="0" baseline="0" dirty="0">
                <a:ln>
                  <a:noFill/>
                </a:ln>
                <a:solidFill>
                  <a:srgbClr val="1F1F1F"/>
                </a:solidFill>
                <a:effectLst/>
                <a:latin typeface="poynter-oldstyle-display"/>
              </a:rPr>
              <a:t> </a:t>
            </a:r>
            <a:r>
              <a:rPr kumimoji="0" lang="nb-NO" altLang="nb-NO" sz="1800" b="0" i="0" u="none" strike="noStrike" cap="none" normalizeH="0" baseline="0" dirty="0" err="1">
                <a:ln>
                  <a:noFill/>
                </a:ln>
                <a:solidFill>
                  <a:srgbClr val="1F1F1F"/>
                </a:solidFill>
                <a:effectLst/>
                <a:latin typeface="poynter-oldstyle-display"/>
              </a:rPr>
              <a:t>us</a:t>
            </a:r>
            <a:r>
              <a:rPr kumimoji="0" lang="nb-NO" altLang="nb-NO" sz="1800" b="0" i="0" u="none" strike="noStrike" cap="none" normalizeH="0" baseline="0" dirty="0">
                <a:ln>
                  <a:noFill/>
                </a:ln>
                <a:solidFill>
                  <a:srgbClr val="1F1F1F"/>
                </a:solidFill>
                <a:effectLst/>
                <a:latin typeface="poynter-oldstyle-display"/>
              </a:rPr>
              <a:t>, </a:t>
            </a:r>
            <a:r>
              <a:rPr kumimoji="0" lang="nb-NO" altLang="nb-NO" sz="1800" b="0" i="0" u="none" strike="noStrike" cap="none" normalizeH="0" baseline="0" dirty="0" err="1">
                <a:ln>
                  <a:noFill/>
                </a:ln>
                <a:solidFill>
                  <a:srgbClr val="1F1F1F"/>
                </a:solidFill>
                <a:effectLst/>
                <a:latin typeface="poynter-oldstyle-display"/>
              </a:rPr>
              <a:t>their</a:t>
            </a:r>
            <a:r>
              <a:rPr kumimoji="0" lang="nb-NO" altLang="nb-NO" sz="1800" b="0" i="0" u="none" strike="noStrike" cap="none" normalizeH="0" baseline="0" dirty="0">
                <a:ln>
                  <a:noFill/>
                </a:ln>
                <a:solidFill>
                  <a:srgbClr val="1F1F1F"/>
                </a:solidFill>
                <a:effectLst/>
                <a:latin typeface="poynter-oldstyle-display"/>
              </a:rPr>
              <a:t> lives and </a:t>
            </a:r>
            <a:r>
              <a:rPr kumimoji="0" lang="nb-NO" altLang="nb-NO" sz="1800" b="0" i="0" u="none" strike="noStrike" cap="none" normalizeH="0" baseline="0" dirty="0" err="1">
                <a:ln>
                  <a:noFill/>
                </a:ln>
                <a:solidFill>
                  <a:srgbClr val="1F1F1F"/>
                </a:solidFill>
                <a:effectLst/>
                <a:latin typeface="poynter-oldstyle-display"/>
              </a:rPr>
              <a:t>work</a:t>
            </a:r>
            <a:r>
              <a:rPr kumimoji="0" lang="nb-NO" altLang="nb-NO" sz="1800" b="0" i="0" u="none" strike="noStrike" cap="none" normalizeH="0" baseline="0" dirty="0">
                <a:ln>
                  <a:noFill/>
                </a:ln>
                <a:solidFill>
                  <a:srgbClr val="1F1F1F"/>
                </a:solidFill>
                <a:effectLst/>
                <a:latin typeface="poynter-oldstyle-display"/>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nb-NO" altLang="nb-NO" sz="1800" b="0" i="0" u="none" strike="noStrike" cap="none" normalizeH="0" baseline="0" dirty="0">
                <a:ln>
                  <a:noFill/>
                </a:ln>
                <a:solidFill>
                  <a:srgbClr val="1F1F1F"/>
                </a:solidFill>
                <a:effectLst/>
                <a:latin typeface="poynter-oldstyle-display"/>
              </a:rPr>
              <a:t>      The term </a:t>
            </a:r>
            <a:r>
              <a:rPr kumimoji="0" lang="nb-NO" altLang="nb-NO" sz="1800" b="0" i="0" u="none" strike="noStrike" cap="none" normalizeH="0" baseline="0" dirty="0" err="1">
                <a:ln>
                  <a:noFill/>
                </a:ln>
                <a:solidFill>
                  <a:srgbClr val="1F1F1F"/>
                </a:solidFill>
                <a:effectLst/>
                <a:latin typeface="poynter-oldstyle-display"/>
              </a:rPr>
              <a:t>cultural</a:t>
            </a:r>
            <a:r>
              <a:rPr kumimoji="0" lang="nb-NO" altLang="nb-NO" sz="1800" b="0" i="0" u="none" strike="noStrike" cap="none" normalizeH="0" baseline="0" dirty="0">
                <a:ln>
                  <a:noFill/>
                </a:ln>
                <a:solidFill>
                  <a:srgbClr val="1F1F1F"/>
                </a:solidFill>
                <a:effectLst/>
                <a:latin typeface="poynter-oldstyle-display"/>
              </a:rPr>
              <a:t> </a:t>
            </a:r>
            <a:r>
              <a:rPr kumimoji="0" lang="nb-NO" altLang="nb-NO" sz="1800" b="0" i="0" u="none" strike="noStrike" cap="none" normalizeH="0" baseline="0" dirty="0" err="1">
                <a:ln>
                  <a:noFill/>
                </a:ln>
                <a:solidFill>
                  <a:srgbClr val="1F1F1F"/>
                </a:solidFill>
                <a:effectLst/>
                <a:latin typeface="poynter-oldstyle-display"/>
              </a:rPr>
              <a:t>heritage</a:t>
            </a:r>
            <a:r>
              <a:rPr kumimoji="0" lang="nb-NO" altLang="nb-NO" sz="1800" b="0" i="0" u="none" strike="noStrike" cap="none" normalizeH="0" baseline="0" dirty="0">
                <a:ln>
                  <a:noFill/>
                </a:ln>
                <a:solidFill>
                  <a:srgbClr val="1F1F1F"/>
                </a:solidFill>
                <a:effectLst/>
                <a:latin typeface="poynter-oldstyle-display"/>
              </a:rPr>
              <a:t> is </a:t>
            </a:r>
            <a:r>
              <a:rPr kumimoji="0" lang="nb-NO" altLang="nb-NO" sz="1800" b="0" i="0" u="none" strike="noStrike" cap="none" normalizeH="0" baseline="0" dirty="0" err="1">
                <a:ln>
                  <a:noFill/>
                </a:ln>
                <a:solidFill>
                  <a:srgbClr val="1F1F1F"/>
                </a:solidFill>
                <a:effectLst/>
                <a:latin typeface="poynter-oldstyle-display"/>
              </a:rPr>
              <a:t>often</a:t>
            </a:r>
            <a:r>
              <a:rPr kumimoji="0" lang="nb-NO" altLang="nb-NO" sz="1800" b="0" i="0" u="none" strike="noStrike" cap="none" normalizeH="0" baseline="0" dirty="0">
                <a:ln>
                  <a:noFill/>
                </a:ln>
                <a:solidFill>
                  <a:srgbClr val="1F1F1F"/>
                </a:solidFill>
                <a:effectLst/>
                <a:latin typeface="poynter-oldstyle-display"/>
              </a:rPr>
              <a:t> used for </a:t>
            </a:r>
            <a:r>
              <a:rPr kumimoji="0" lang="nb-NO" altLang="nb-NO" sz="1800" b="0" i="0" u="none" strike="noStrike" cap="none" normalizeH="0" baseline="0" dirty="0" err="1">
                <a:ln>
                  <a:noFill/>
                </a:ln>
                <a:solidFill>
                  <a:srgbClr val="1F1F1F"/>
                </a:solidFill>
                <a:effectLst/>
                <a:latin typeface="poynter-oldstyle-display"/>
              </a:rPr>
              <a:t>both</a:t>
            </a:r>
            <a:r>
              <a:rPr kumimoji="0" lang="nb-NO" altLang="nb-NO" sz="1800" b="0" i="0" u="none" strike="noStrike" cap="none" normalizeH="0" baseline="0" dirty="0">
                <a:ln>
                  <a:noFill/>
                </a:ln>
                <a:solidFill>
                  <a:srgbClr val="1F1F1F"/>
                </a:solidFill>
                <a:effectLst/>
                <a:latin typeface="poynter-oldstyle-display"/>
              </a:rPr>
              <a:t> </a:t>
            </a:r>
            <a:r>
              <a:rPr kumimoji="0" lang="nb-NO" altLang="nb-NO" sz="1800" b="0" i="0" u="none" strike="noStrike" cap="none" normalizeH="0" baseline="0" dirty="0" err="1">
                <a:ln>
                  <a:noFill/>
                </a:ln>
                <a:solidFill>
                  <a:srgbClr val="1F1F1F"/>
                </a:solidFill>
                <a:effectLst/>
                <a:latin typeface="poynter-oldstyle-display"/>
              </a:rPr>
              <a:t>intangible</a:t>
            </a:r>
            <a:r>
              <a:rPr kumimoji="0" lang="nb-NO" altLang="nb-NO" sz="1800" b="0" i="0" u="none" strike="noStrike" cap="none" normalizeH="0" baseline="0" dirty="0">
                <a:ln>
                  <a:noFill/>
                </a:ln>
                <a:solidFill>
                  <a:srgbClr val="1F1F1F"/>
                </a:solidFill>
                <a:effectLst/>
                <a:latin typeface="poynter-oldstyle-display"/>
              </a:rPr>
              <a:t> and material </a:t>
            </a:r>
            <a:r>
              <a:rPr kumimoji="0" lang="nb-NO" altLang="nb-NO" sz="1800" b="0" i="0" u="none" strike="noStrike" cap="none" normalizeH="0" baseline="0" dirty="0" err="1">
                <a:ln>
                  <a:noFill/>
                </a:ln>
                <a:solidFill>
                  <a:srgbClr val="1F1F1F"/>
                </a:solidFill>
                <a:effectLst/>
                <a:latin typeface="poynter-oldstyle-display"/>
              </a:rPr>
              <a:t>cultural</a:t>
            </a:r>
            <a:r>
              <a:rPr kumimoji="0" lang="nb-NO" altLang="nb-NO" sz="1800" b="0" i="0" u="none" strike="noStrike" cap="none" normalizeH="0" baseline="0" dirty="0">
                <a:ln>
                  <a:noFill/>
                </a:ln>
                <a:solidFill>
                  <a:srgbClr val="1F1F1F"/>
                </a:solidFill>
                <a:effectLst/>
                <a:latin typeface="poynter-oldstyle-display"/>
              </a:rPr>
              <a:t> </a:t>
            </a:r>
            <a:r>
              <a:rPr kumimoji="0" lang="nb-NO" altLang="nb-NO" sz="1800" b="0" i="0" u="none" strike="noStrike" cap="none" normalizeH="0" baseline="0" dirty="0" err="1">
                <a:ln>
                  <a:noFill/>
                </a:ln>
                <a:solidFill>
                  <a:srgbClr val="1F1F1F"/>
                </a:solidFill>
                <a:effectLst/>
                <a:latin typeface="poynter-oldstyle-display"/>
              </a:rPr>
              <a:t>heritage</a:t>
            </a:r>
            <a:r>
              <a:rPr kumimoji="0" lang="nb-NO" altLang="nb-NO" sz="1800" b="0" i="0" u="none" strike="noStrike" cap="none" normalizeH="0" baseline="0" dirty="0">
                <a:ln>
                  <a:noFill/>
                </a:ln>
                <a:solidFill>
                  <a:srgbClr val="1F1F1F"/>
                </a:solidFill>
                <a:effectLst/>
                <a:latin typeface="poynter-oldstyle-display"/>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nb-NO" altLang="nb-NO" sz="1800" b="0" i="0" u="none" strike="noStrike" cap="none" normalizeH="0" baseline="0" dirty="0">
                <a:ln>
                  <a:noFill/>
                </a:ln>
                <a:solidFill>
                  <a:srgbClr val="1F1F1F"/>
                </a:solidFill>
                <a:effectLst/>
                <a:latin typeface="poynter-oldstyle-display"/>
              </a:rPr>
              <a:t>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nb-NO" altLang="nb-NO" sz="1800" b="0" i="0" u="none" strike="noStrike" cap="none" normalizeH="0" baseline="0" dirty="0">
                <a:ln>
                  <a:noFill/>
                </a:ln>
                <a:solidFill>
                  <a:srgbClr val="1F1F1F"/>
                </a:solidFill>
                <a:effectLst/>
                <a:latin typeface="poynter-oldstyle-display"/>
              </a:rPr>
              <a:t>A </a:t>
            </a:r>
            <a:r>
              <a:rPr kumimoji="0" lang="nb-NO" altLang="nb-NO" sz="1800" b="0" i="0" u="none" strike="noStrike" cap="none" normalizeH="0" baseline="0" dirty="0" err="1">
                <a:ln>
                  <a:noFill/>
                </a:ln>
                <a:solidFill>
                  <a:srgbClr val="1F1F1F"/>
                </a:solidFill>
                <a:effectLst/>
                <a:latin typeface="poynter-oldstyle-display"/>
              </a:rPr>
              <a:t>cultural</a:t>
            </a:r>
            <a:r>
              <a:rPr kumimoji="0" lang="nb-NO" altLang="nb-NO" sz="1800" b="0" i="0" u="none" strike="noStrike" cap="none" normalizeH="0" baseline="0" dirty="0">
                <a:ln>
                  <a:noFill/>
                </a:ln>
                <a:solidFill>
                  <a:srgbClr val="1F1F1F"/>
                </a:solidFill>
                <a:effectLst/>
                <a:latin typeface="poynter-oldstyle-display"/>
              </a:rPr>
              <a:t> </a:t>
            </a:r>
            <a:r>
              <a:rPr kumimoji="0" lang="nb-NO" altLang="nb-NO" sz="1800" b="0" i="0" u="none" strike="noStrike" cap="none" normalizeH="0" baseline="0" dirty="0" err="1">
                <a:ln>
                  <a:noFill/>
                </a:ln>
                <a:solidFill>
                  <a:srgbClr val="1F1F1F"/>
                </a:solidFill>
                <a:effectLst/>
                <a:latin typeface="poynter-oldstyle-display"/>
              </a:rPr>
              <a:t>environment</a:t>
            </a:r>
            <a:r>
              <a:rPr kumimoji="0" lang="nb-NO" altLang="nb-NO" sz="1800" b="0" i="0" u="none" strike="noStrike" cap="none" normalizeH="0" baseline="0" dirty="0">
                <a:ln>
                  <a:noFill/>
                </a:ln>
                <a:solidFill>
                  <a:srgbClr val="1F1F1F"/>
                </a:solidFill>
                <a:effectLst/>
                <a:latin typeface="poynter-oldstyle-display"/>
              </a:rPr>
              <a:t> is an area </a:t>
            </a:r>
            <a:r>
              <a:rPr kumimoji="0" lang="nb-NO" altLang="nb-NO" sz="1800" b="0" i="0" u="none" strike="noStrike" cap="none" normalizeH="0" baseline="0" dirty="0" err="1">
                <a:ln>
                  <a:noFill/>
                </a:ln>
                <a:solidFill>
                  <a:srgbClr val="1F1F1F"/>
                </a:solidFill>
                <a:effectLst/>
                <a:latin typeface="poynter-oldstyle-display"/>
              </a:rPr>
              <a:t>where</a:t>
            </a:r>
            <a:r>
              <a:rPr kumimoji="0" lang="nb-NO" altLang="nb-NO" sz="1800" b="0" i="0" u="none" strike="noStrike" cap="none" normalizeH="0" baseline="0" dirty="0">
                <a:ln>
                  <a:noFill/>
                </a:ln>
                <a:solidFill>
                  <a:srgbClr val="1F1F1F"/>
                </a:solidFill>
                <a:effectLst/>
                <a:latin typeface="poynter-oldstyle-display"/>
              </a:rPr>
              <a:t> </a:t>
            </a:r>
            <a:r>
              <a:rPr kumimoji="0" lang="nb-NO" altLang="nb-NO" sz="1800" b="0" i="0" u="none" strike="noStrike" cap="none" normalizeH="0" baseline="0" dirty="0" err="1">
                <a:ln>
                  <a:noFill/>
                </a:ln>
                <a:solidFill>
                  <a:srgbClr val="1F1F1F"/>
                </a:solidFill>
                <a:effectLst/>
                <a:latin typeface="poynter-oldstyle-display"/>
              </a:rPr>
              <a:t>several</a:t>
            </a:r>
            <a:r>
              <a:rPr kumimoji="0" lang="nb-NO" altLang="nb-NO" sz="1800" b="0" i="0" u="none" strike="noStrike" cap="none" normalizeH="0" baseline="0" dirty="0">
                <a:ln>
                  <a:noFill/>
                </a:ln>
                <a:solidFill>
                  <a:srgbClr val="1F1F1F"/>
                </a:solidFill>
                <a:effectLst/>
                <a:latin typeface="poynter-oldstyle-display"/>
              </a:rPr>
              <a:t> </a:t>
            </a:r>
            <a:r>
              <a:rPr kumimoji="0" lang="nb-NO" altLang="nb-NO" sz="1800" b="0" i="0" u="none" strike="noStrike" cap="none" normalizeH="0" baseline="0" dirty="0" err="1">
                <a:ln>
                  <a:noFill/>
                </a:ln>
                <a:solidFill>
                  <a:srgbClr val="1F1F1F"/>
                </a:solidFill>
                <a:effectLst/>
                <a:latin typeface="poynter-oldstyle-display"/>
              </a:rPr>
              <a:t>cultural</a:t>
            </a:r>
            <a:r>
              <a:rPr kumimoji="0" lang="nb-NO" altLang="nb-NO" sz="1800" b="0" i="0" u="none" strike="noStrike" cap="none" normalizeH="0" baseline="0" dirty="0">
                <a:ln>
                  <a:noFill/>
                </a:ln>
                <a:solidFill>
                  <a:srgbClr val="1F1F1F"/>
                </a:solidFill>
                <a:effectLst/>
                <a:latin typeface="poynter-oldstyle-display"/>
              </a:rPr>
              <a:t> monuments form part </a:t>
            </a:r>
            <a:r>
              <a:rPr kumimoji="0" lang="nb-NO" altLang="nb-NO" sz="1800" b="0" i="0" u="none" strike="noStrike" cap="none" normalizeH="0" baseline="0" dirty="0" err="1">
                <a:ln>
                  <a:noFill/>
                </a:ln>
                <a:solidFill>
                  <a:srgbClr val="1F1F1F"/>
                </a:solidFill>
                <a:effectLst/>
                <a:latin typeface="poynter-oldstyle-display"/>
              </a:rPr>
              <a:t>of</a:t>
            </a:r>
            <a:r>
              <a:rPr kumimoji="0" lang="nb-NO" altLang="nb-NO" sz="1800" b="0" i="0" u="none" strike="noStrike" cap="none" normalizeH="0" baseline="0" dirty="0">
                <a:ln>
                  <a:noFill/>
                </a:ln>
                <a:solidFill>
                  <a:srgbClr val="1F1F1F"/>
                </a:solidFill>
                <a:effectLst/>
                <a:latin typeface="poynter-oldstyle-display"/>
              </a:rPr>
              <a:t> a </a:t>
            </a:r>
            <a:r>
              <a:rPr kumimoji="0" lang="nb-NO" altLang="nb-NO" sz="1800" b="0" i="0" u="none" strike="noStrike" cap="none" normalizeH="0" baseline="0" dirty="0" err="1">
                <a:ln>
                  <a:noFill/>
                </a:ln>
                <a:solidFill>
                  <a:srgbClr val="1F1F1F"/>
                </a:solidFill>
                <a:effectLst/>
                <a:latin typeface="poynter-oldstyle-display"/>
              </a:rPr>
              <a:t>larger</a:t>
            </a:r>
            <a:r>
              <a:rPr kumimoji="0" lang="nb-NO" altLang="nb-NO" sz="1800" b="0" i="0" u="none" strike="noStrike" cap="none" normalizeH="0" baseline="0" dirty="0">
                <a:ln>
                  <a:noFill/>
                </a:ln>
                <a:solidFill>
                  <a:srgbClr val="1F1F1F"/>
                </a:solidFill>
                <a:effectLst/>
                <a:latin typeface="poynter-oldstyle-display"/>
              </a:rPr>
              <a:t> </a:t>
            </a:r>
            <a:r>
              <a:rPr kumimoji="0" lang="nb-NO" altLang="nb-NO" sz="1800" b="0" i="0" u="none" strike="noStrike" cap="none" normalizeH="0" baseline="0" dirty="0" err="1">
                <a:ln>
                  <a:noFill/>
                </a:ln>
                <a:solidFill>
                  <a:srgbClr val="1F1F1F"/>
                </a:solidFill>
                <a:effectLst/>
                <a:latin typeface="poynter-oldstyle-display"/>
              </a:rPr>
              <a:t>context</a:t>
            </a:r>
            <a:r>
              <a:rPr kumimoji="0" lang="nb-NO" altLang="nb-NO" sz="1800" b="0" i="0" u="none" strike="noStrike" cap="none" normalizeH="0" baseline="0" dirty="0">
                <a:ln>
                  <a:noFill/>
                </a:ln>
                <a:solidFill>
                  <a:srgbClr val="1F1F1F"/>
                </a:solidFill>
                <a:effectLst/>
                <a:latin typeface="poynter-oldstyle-display"/>
              </a:rPr>
              <a:t>, </a:t>
            </a:r>
            <a:r>
              <a:rPr kumimoji="0" lang="nb-NO" altLang="nb-NO" sz="1800" b="0" i="0" u="none" strike="noStrike" cap="none" normalizeH="0" baseline="0" dirty="0" err="1">
                <a:ln>
                  <a:noFill/>
                </a:ln>
                <a:solidFill>
                  <a:srgbClr val="1F1F1F"/>
                </a:solidFill>
                <a:effectLst/>
                <a:latin typeface="poynter-oldstyle-display"/>
              </a:rPr>
              <a:t>such</a:t>
            </a:r>
            <a:r>
              <a:rPr kumimoji="0" lang="nb-NO" altLang="nb-NO" sz="1800" b="0" i="0" u="none" strike="noStrike" cap="none" normalizeH="0" baseline="0" dirty="0">
                <a:ln>
                  <a:noFill/>
                </a:ln>
                <a:solidFill>
                  <a:srgbClr val="1F1F1F"/>
                </a:solidFill>
                <a:effectLst/>
                <a:latin typeface="poynter-oldstyle-display"/>
              </a:rPr>
              <a:t> as an area in a city, a hamlet, a </a:t>
            </a:r>
            <a:r>
              <a:rPr kumimoji="0" lang="nb-NO" altLang="nb-NO" sz="1800" b="0" i="0" u="none" strike="noStrike" cap="none" normalizeH="0" baseline="0" dirty="0" err="1">
                <a:ln>
                  <a:noFill/>
                </a:ln>
                <a:solidFill>
                  <a:srgbClr val="1F1F1F"/>
                </a:solidFill>
                <a:effectLst/>
                <a:latin typeface="poynter-oldstyle-display"/>
              </a:rPr>
              <a:t>fishing</a:t>
            </a:r>
            <a:r>
              <a:rPr kumimoji="0" lang="nb-NO" altLang="nb-NO" sz="1800" b="0" i="0" u="none" strike="noStrike" cap="none" normalizeH="0" baseline="0" dirty="0">
                <a:ln>
                  <a:noFill/>
                </a:ln>
                <a:solidFill>
                  <a:srgbClr val="1F1F1F"/>
                </a:solidFill>
                <a:effectLst/>
                <a:latin typeface="poynter-oldstyle-display"/>
              </a:rPr>
              <a:t> </a:t>
            </a:r>
            <a:r>
              <a:rPr kumimoji="0" lang="nb-NO" altLang="nb-NO" sz="1800" b="0" i="0" u="none" strike="noStrike" cap="none" normalizeH="0" baseline="0" dirty="0" err="1">
                <a:ln>
                  <a:noFill/>
                </a:ln>
                <a:solidFill>
                  <a:srgbClr val="1F1F1F"/>
                </a:solidFill>
                <a:effectLst/>
                <a:latin typeface="poynter-oldstyle-display"/>
              </a:rPr>
              <a:t>village</a:t>
            </a:r>
            <a:r>
              <a:rPr kumimoji="0" lang="nb-NO" altLang="nb-NO" sz="1800" b="0" i="0" u="none" strike="noStrike" cap="none" normalizeH="0" baseline="0" dirty="0">
                <a:ln>
                  <a:noFill/>
                </a:ln>
                <a:solidFill>
                  <a:srgbClr val="1F1F1F"/>
                </a:solidFill>
                <a:effectLst/>
                <a:latin typeface="poynter-oldstyle-display"/>
              </a:rPr>
              <a:t> or an </a:t>
            </a:r>
            <a:r>
              <a:rPr kumimoji="0" lang="nb-NO" altLang="nb-NO" sz="1800" b="0" i="0" u="none" strike="noStrike" cap="none" normalizeH="0" baseline="0" dirty="0" err="1">
                <a:ln>
                  <a:noFill/>
                </a:ln>
                <a:solidFill>
                  <a:srgbClr val="1F1F1F"/>
                </a:solidFill>
                <a:effectLst/>
                <a:latin typeface="poynter-oldstyle-display"/>
              </a:rPr>
              <a:t>industrial</a:t>
            </a:r>
            <a:r>
              <a:rPr kumimoji="0" lang="nb-NO" altLang="nb-NO" sz="1800" b="0" i="0" u="none" strike="noStrike" cap="none" normalizeH="0" baseline="0" dirty="0">
                <a:ln>
                  <a:noFill/>
                </a:ln>
                <a:solidFill>
                  <a:srgbClr val="1F1F1F"/>
                </a:solidFill>
                <a:effectLst/>
                <a:latin typeface="poynter-oldstyle-display"/>
              </a:rPr>
              <a:t> area </a:t>
            </a:r>
            <a:r>
              <a:rPr kumimoji="0" lang="nb-NO" altLang="nb-NO" sz="1800" b="0" i="0" u="none" strike="noStrike" cap="none" normalizeH="0" baseline="0" dirty="0" err="1">
                <a:ln>
                  <a:noFill/>
                </a:ln>
                <a:solidFill>
                  <a:srgbClr val="1F1F1F"/>
                </a:solidFill>
                <a:effectLst/>
                <a:latin typeface="poynter-oldstyle-display"/>
              </a:rPr>
              <a:t>with</a:t>
            </a:r>
            <a:r>
              <a:rPr kumimoji="0" lang="nb-NO" altLang="nb-NO" sz="1800" b="0" i="0" u="none" strike="noStrike" cap="none" normalizeH="0" baseline="0" dirty="0">
                <a:ln>
                  <a:noFill/>
                </a:ln>
                <a:solidFill>
                  <a:srgbClr val="1F1F1F"/>
                </a:solidFill>
                <a:effectLst/>
                <a:latin typeface="poynter-oldstyle-display"/>
              </a:rPr>
              <a:t> </a:t>
            </a:r>
            <a:r>
              <a:rPr kumimoji="0" lang="nb-NO" altLang="nb-NO" sz="1800" b="0" i="0" u="none" strike="noStrike" cap="none" normalizeH="0" baseline="0" dirty="0" err="1">
                <a:ln>
                  <a:noFill/>
                </a:ln>
                <a:solidFill>
                  <a:srgbClr val="1F1F1F"/>
                </a:solidFill>
                <a:effectLst/>
                <a:latin typeface="poynter-oldstyle-display"/>
              </a:rPr>
              <a:t>factories</a:t>
            </a:r>
            <a:r>
              <a:rPr kumimoji="0" lang="nb-NO" altLang="nb-NO" sz="1800" b="0" i="0" u="none" strike="noStrike" cap="none" normalizeH="0" baseline="0" dirty="0">
                <a:ln>
                  <a:noFill/>
                </a:ln>
                <a:solidFill>
                  <a:srgbClr val="1F1F1F"/>
                </a:solidFill>
                <a:effectLst/>
                <a:latin typeface="poynter-oldstyle-display"/>
              </a:rPr>
              <a:t>, </a:t>
            </a:r>
            <a:r>
              <a:rPr kumimoji="0" lang="nb-NO" altLang="nb-NO" sz="1800" b="0" i="0" u="none" strike="noStrike" cap="none" normalizeH="0" baseline="0" dirty="0" err="1">
                <a:ln>
                  <a:noFill/>
                </a:ln>
                <a:solidFill>
                  <a:srgbClr val="1F1F1F"/>
                </a:solidFill>
                <a:effectLst/>
                <a:latin typeface="poynter-oldstyle-display"/>
              </a:rPr>
              <a:t>infrastructure</a:t>
            </a:r>
            <a:r>
              <a:rPr kumimoji="0" lang="nb-NO" altLang="nb-NO" sz="1800" b="0" i="0" u="none" strike="noStrike" cap="none" normalizeH="0" baseline="0" dirty="0">
                <a:ln>
                  <a:noFill/>
                </a:ln>
                <a:solidFill>
                  <a:srgbClr val="1F1F1F"/>
                </a:solidFill>
                <a:effectLst/>
                <a:latin typeface="poynter-oldstyle-display"/>
              </a:rPr>
              <a:t> and </a:t>
            </a:r>
            <a:r>
              <a:rPr kumimoji="0" lang="nb-NO" altLang="nb-NO" sz="1800" b="0" i="0" u="none" strike="noStrike" cap="none" normalizeH="0" baseline="0" dirty="0" err="1">
                <a:ln>
                  <a:noFill/>
                </a:ln>
                <a:solidFill>
                  <a:srgbClr val="1F1F1F"/>
                </a:solidFill>
                <a:effectLst/>
                <a:latin typeface="poynter-oldstyle-display"/>
              </a:rPr>
              <a:t>housing</a:t>
            </a:r>
            <a:r>
              <a:rPr kumimoji="0" lang="nb-NO" altLang="nb-NO" sz="1800" b="0" i="0" u="none" strike="noStrike" cap="none" normalizeH="0" baseline="0" dirty="0">
                <a:ln>
                  <a:noFill/>
                </a:ln>
                <a:solidFill>
                  <a:srgbClr val="1F1F1F"/>
                </a:solidFill>
                <a:effectLst/>
                <a:latin typeface="poynter-oldstyle-display"/>
              </a:rPr>
              <a:t>. Natural elements </a:t>
            </a:r>
            <a:r>
              <a:rPr kumimoji="0" lang="nb-NO" altLang="nb-NO" sz="1800" b="0" i="0" u="none" strike="noStrike" cap="none" normalizeH="0" baseline="0" dirty="0" err="1">
                <a:ln>
                  <a:noFill/>
                </a:ln>
                <a:solidFill>
                  <a:srgbClr val="1F1F1F"/>
                </a:solidFill>
                <a:effectLst/>
                <a:latin typeface="poynter-oldstyle-display"/>
              </a:rPr>
              <a:t>with</a:t>
            </a:r>
            <a:r>
              <a:rPr kumimoji="0" lang="nb-NO" altLang="nb-NO" sz="1800" b="0" i="0" u="none" strike="noStrike" cap="none" normalizeH="0" baseline="0" dirty="0">
                <a:ln>
                  <a:noFill/>
                </a:ln>
                <a:solidFill>
                  <a:srgbClr val="1F1F1F"/>
                </a:solidFill>
                <a:effectLst/>
                <a:latin typeface="poynter-oldstyle-display"/>
              </a:rPr>
              <a:t> </a:t>
            </a:r>
            <a:r>
              <a:rPr kumimoji="0" lang="nb-NO" altLang="nb-NO" sz="1800" b="0" i="0" u="none" strike="noStrike" cap="none" normalizeH="0" baseline="0" dirty="0" err="1">
                <a:ln>
                  <a:noFill/>
                </a:ln>
                <a:solidFill>
                  <a:srgbClr val="1F1F1F"/>
                </a:solidFill>
                <a:effectLst/>
                <a:latin typeface="poynter-oldstyle-display"/>
              </a:rPr>
              <a:t>cultural-historical</a:t>
            </a:r>
            <a:r>
              <a:rPr kumimoji="0" lang="nb-NO" altLang="nb-NO" sz="1800" b="0" i="0" u="none" strike="noStrike" cap="none" normalizeH="0" baseline="0" dirty="0">
                <a:ln>
                  <a:noFill/>
                </a:ln>
                <a:solidFill>
                  <a:srgbClr val="1F1F1F"/>
                </a:solidFill>
                <a:effectLst/>
                <a:latin typeface="poynter-oldstyle-display"/>
              </a:rPr>
              <a:t> </a:t>
            </a:r>
            <a:r>
              <a:rPr kumimoji="0" lang="nb-NO" altLang="nb-NO" sz="1800" b="0" i="0" u="none" strike="noStrike" cap="none" normalizeH="0" baseline="0" dirty="0" err="1">
                <a:ln>
                  <a:noFill/>
                </a:ln>
                <a:solidFill>
                  <a:srgbClr val="1F1F1F"/>
                </a:solidFill>
                <a:effectLst/>
                <a:latin typeface="poynter-oldstyle-display"/>
              </a:rPr>
              <a:t>value</a:t>
            </a:r>
            <a:r>
              <a:rPr kumimoji="0" lang="nb-NO" altLang="nb-NO" sz="1800" b="0" i="0" u="none" strike="noStrike" cap="none" normalizeH="0" baseline="0" dirty="0">
                <a:ln>
                  <a:noFill/>
                </a:ln>
                <a:solidFill>
                  <a:srgbClr val="1F1F1F"/>
                </a:solidFill>
                <a:effectLst/>
                <a:latin typeface="poynter-oldstyle-display"/>
              </a:rPr>
              <a:t> </a:t>
            </a:r>
            <a:r>
              <a:rPr kumimoji="0" lang="nb-NO" altLang="nb-NO" sz="1800" b="0" i="0" u="none" strike="noStrike" cap="none" normalizeH="0" baseline="0" dirty="0" err="1">
                <a:ln>
                  <a:noFill/>
                </a:ln>
                <a:solidFill>
                  <a:srgbClr val="1F1F1F"/>
                </a:solidFill>
                <a:effectLst/>
                <a:latin typeface="poynter-oldstyle-display"/>
              </a:rPr>
              <a:t>can</a:t>
            </a:r>
            <a:r>
              <a:rPr kumimoji="0" lang="nb-NO" altLang="nb-NO" sz="1800" b="0" i="0" u="none" strike="noStrike" cap="none" normalizeH="0" baseline="0" dirty="0">
                <a:ln>
                  <a:noFill/>
                </a:ln>
                <a:solidFill>
                  <a:srgbClr val="1F1F1F"/>
                </a:solidFill>
                <a:effectLst/>
                <a:latin typeface="poynter-oldstyle-display"/>
              </a:rPr>
              <a:t> </a:t>
            </a:r>
            <a:r>
              <a:rPr kumimoji="0" lang="nb-NO" altLang="nb-NO" sz="1800" b="0" i="0" u="none" strike="noStrike" cap="none" normalizeH="0" baseline="0" dirty="0" err="1">
                <a:ln>
                  <a:noFill/>
                </a:ln>
                <a:solidFill>
                  <a:srgbClr val="1F1F1F"/>
                </a:solidFill>
                <a:effectLst/>
                <a:latin typeface="poynter-oldstyle-display"/>
              </a:rPr>
              <a:t>also</a:t>
            </a:r>
            <a:r>
              <a:rPr kumimoji="0" lang="nb-NO" altLang="nb-NO" sz="1800" b="0" i="0" u="none" strike="noStrike" cap="none" normalizeH="0" baseline="0" dirty="0">
                <a:ln>
                  <a:noFill/>
                </a:ln>
                <a:solidFill>
                  <a:srgbClr val="1F1F1F"/>
                </a:solidFill>
                <a:effectLst/>
                <a:latin typeface="poynter-oldstyle-display"/>
              </a:rPr>
              <a:t> be part </a:t>
            </a:r>
            <a:r>
              <a:rPr kumimoji="0" lang="nb-NO" altLang="nb-NO" sz="1800" b="0" i="0" u="none" strike="noStrike" cap="none" normalizeH="0" baseline="0" dirty="0" err="1">
                <a:ln>
                  <a:noFill/>
                </a:ln>
                <a:solidFill>
                  <a:srgbClr val="1F1F1F"/>
                </a:solidFill>
                <a:effectLst/>
                <a:latin typeface="poynter-oldstyle-display"/>
              </a:rPr>
              <a:t>of</a:t>
            </a:r>
            <a:r>
              <a:rPr kumimoji="0" lang="nb-NO" altLang="nb-NO" sz="1800" b="0" i="0" u="none" strike="noStrike" cap="none" normalizeH="0" baseline="0" dirty="0">
                <a:ln>
                  <a:noFill/>
                </a:ln>
                <a:solidFill>
                  <a:srgbClr val="1F1F1F"/>
                </a:solidFill>
                <a:effectLst/>
                <a:latin typeface="poynter-oldstyle-display"/>
              </a:rPr>
              <a:t> a </a:t>
            </a:r>
            <a:r>
              <a:rPr kumimoji="0" lang="nb-NO" altLang="nb-NO" sz="1800" b="0" i="0" u="none" strike="noStrike" cap="none" normalizeH="0" baseline="0" dirty="0" err="1">
                <a:ln>
                  <a:noFill/>
                </a:ln>
                <a:solidFill>
                  <a:srgbClr val="1F1F1F"/>
                </a:solidFill>
                <a:effectLst/>
                <a:latin typeface="poynter-oldstyle-display"/>
              </a:rPr>
              <a:t>cultural</a:t>
            </a:r>
            <a:r>
              <a:rPr kumimoji="0" lang="nb-NO" altLang="nb-NO" sz="1800" b="0" i="0" u="none" strike="noStrike" cap="none" normalizeH="0" baseline="0" dirty="0">
                <a:ln>
                  <a:noFill/>
                </a:ln>
                <a:solidFill>
                  <a:srgbClr val="1F1F1F"/>
                </a:solidFill>
                <a:effectLst/>
                <a:latin typeface="poynter-oldstyle-display"/>
              </a:rPr>
              <a:t> </a:t>
            </a:r>
            <a:r>
              <a:rPr kumimoji="0" lang="nb-NO" altLang="nb-NO" sz="1800" b="0" i="0" u="none" strike="noStrike" cap="none" normalizeH="0" baseline="0" dirty="0" err="1">
                <a:ln>
                  <a:noFill/>
                </a:ln>
                <a:solidFill>
                  <a:srgbClr val="1F1F1F"/>
                </a:solidFill>
                <a:effectLst/>
                <a:latin typeface="poynter-oldstyle-display"/>
              </a:rPr>
              <a:t>environment</a:t>
            </a:r>
            <a:r>
              <a:rPr kumimoji="0" lang="nb-NO" altLang="nb-NO" sz="1800" b="0" i="0" u="none" strike="noStrike" cap="none" normalizeH="0" baseline="0" dirty="0">
                <a:ln>
                  <a:noFill/>
                </a:ln>
                <a:solidFill>
                  <a:srgbClr val="1F1F1F"/>
                </a:solidFill>
                <a:effectLst/>
                <a:latin typeface="poynter-oldstyle-display"/>
              </a:rPr>
              <a:t>.</a:t>
            </a:r>
            <a:r>
              <a:rPr kumimoji="0" lang="nb-NO" altLang="nb-NO" sz="1800" b="0" i="0" u="none" strike="noStrike" cap="none" normalizeH="0" baseline="0" dirty="0">
                <a:ln>
                  <a:noFill/>
                </a:ln>
                <a:solidFill>
                  <a:schemeClr val="tx1"/>
                </a:solidFill>
                <a:effectLst/>
                <a:latin typeface="poynter-oldstyle-display"/>
              </a:rPr>
              <a:t>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nb-NO" altLang="nb-NO" dirty="0">
                <a:latin typeface="poynter-oldstyle-display"/>
              </a:rPr>
              <a:t>220 000 </a:t>
            </a:r>
            <a:r>
              <a:rPr lang="nb-NO" altLang="nb-NO" dirty="0" err="1">
                <a:latin typeface="poynter-oldstyle-display"/>
              </a:rPr>
              <a:t>registered</a:t>
            </a:r>
            <a:r>
              <a:rPr lang="nb-NO" altLang="nb-NO" dirty="0">
                <a:latin typeface="poynter-oldstyle-display"/>
              </a:rPr>
              <a:t> </a:t>
            </a:r>
            <a:r>
              <a:rPr lang="nb-NO" altLang="nb-NO" dirty="0" err="1">
                <a:latin typeface="poynter-oldstyle-display"/>
              </a:rPr>
              <a:t>objects</a:t>
            </a:r>
            <a:r>
              <a:rPr lang="nb-NO" altLang="nb-NO" dirty="0">
                <a:latin typeface="poynter-oldstyle-display"/>
              </a:rPr>
              <a:t> </a:t>
            </a:r>
            <a:r>
              <a:rPr lang="nb-NO" altLang="nb-NO" dirty="0" err="1">
                <a:latin typeface="poynter-oldstyle-display"/>
              </a:rPr>
              <a:t>of</a:t>
            </a:r>
            <a:r>
              <a:rPr lang="nb-NO" altLang="nb-NO" dirty="0">
                <a:latin typeface="poynter-oldstyle-display"/>
              </a:rPr>
              <a:t> </a:t>
            </a:r>
            <a:r>
              <a:rPr lang="nb-NO" altLang="nb-NO" dirty="0" err="1">
                <a:latin typeface="poynter-oldstyle-display"/>
              </a:rPr>
              <a:t>cultural</a:t>
            </a:r>
            <a:r>
              <a:rPr lang="nb-NO" altLang="nb-NO" dirty="0">
                <a:latin typeface="poynter-oldstyle-display"/>
              </a:rPr>
              <a:t> </a:t>
            </a:r>
            <a:r>
              <a:rPr lang="nb-NO" altLang="nb-NO" dirty="0" err="1">
                <a:latin typeface="poynter-oldstyle-display"/>
              </a:rPr>
              <a:t>heritige</a:t>
            </a:r>
            <a:endParaRPr lang="nb-NO" altLang="nb-NO" dirty="0">
              <a:latin typeface="poynter-oldstyle-display"/>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nb-NO" altLang="nb-NO" sz="1800" b="0" i="0" u="none" strike="noStrike" cap="none" normalizeH="0" baseline="0" dirty="0">
                <a:ln>
                  <a:noFill/>
                </a:ln>
                <a:solidFill>
                  <a:schemeClr val="tx1"/>
                </a:solidFill>
                <a:effectLst/>
                <a:latin typeface="poynter-oldstyle-display"/>
              </a:rPr>
              <a:t>8</a:t>
            </a:r>
            <a:r>
              <a:rPr kumimoji="0" lang="nb-NO" altLang="nb-NO" sz="1800" b="0" i="0" u="none" strike="noStrike" cap="none" normalizeH="0" dirty="0">
                <a:ln>
                  <a:noFill/>
                </a:ln>
                <a:solidFill>
                  <a:schemeClr val="tx1"/>
                </a:solidFill>
                <a:effectLst/>
                <a:latin typeface="poynter-oldstyle-display"/>
              </a:rPr>
              <a:t> </a:t>
            </a:r>
            <a:r>
              <a:rPr kumimoji="0" lang="nb-NO" altLang="nb-NO" sz="1800" b="0" i="0" u="none" strike="noStrike" cap="none" normalizeH="0" dirty="0" err="1">
                <a:ln>
                  <a:noFill/>
                </a:ln>
                <a:solidFill>
                  <a:schemeClr val="tx1"/>
                </a:solidFill>
                <a:effectLst/>
                <a:latin typeface="poynter-oldstyle-display"/>
              </a:rPr>
              <a:t>on</a:t>
            </a:r>
            <a:r>
              <a:rPr kumimoji="0" lang="nb-NO" altLang="nb-NO" sz="1800" b="0" i="0" u="none" strike="noStrike" cap="none" normalizeH="0" dirty="0">
                <a:ln>
                  <a:noFill/>
                </a:ln>
                <a:solidFill>
                  <a:schemeClr val="tx1"/>
                </a:solidFill>
                <a:effectLst/>
                <a:latin typeface="poynter-oldstyle-display"/>
              </a:rPr>
              <a:t> </a:t>
            </a:r>
            <a:r>
              <a:rPr kumimoji="0" lang="nb-NO" altLang="nb-NO" sz="1800" b="0" i="0" u="none" strike="noStrike" cap="none" normalizeH="0" dirty="0" err="1">
                <a:ln>
                  <a:noFill/>
                </a:ln>
                <a:solidFill>
                  <a:schemeClr val="tx1"/>
                </a:solidFill>
                <a:effectLst/>
                <a:latin typeface="poynter-oldstyle-display"/>
              </a:rPr>
              <a:t>the</a:t>
            </a:r>
            <a:r>
              <a:rPr kumimoji="0" lang="nb-NO" altLang="nb-NO" sz="1800" b="0" i="0" u="none" strike="noStrike" cap="none" normalizeH="0" dirty="0">
                <a:ln>
                  <a:noFill/>
                </a:ln>
                <a:solidFill>
                  <a:schemeClr val="tx1"/>
                </a:solidFill>
                <a:effectLst/>
                <a:latin typeface="poynter-oldstyle-display"/>
              </a:rPr>
              <a:t> UNECSCO list</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nb-NO" altLang="nb-NO" baseline="0" dirty="0">
                <a:latin typeface="poynter-oldstyle-display"/>
              </a:rPr>
              <a:t>Alle</a:t>
            </a:r>
            <a:r>
              <a:rPr lang="nb-NO" altLang="nb-NO" dirty="0">
                <a:latin typeface="poynter-oldstyle-display"/>
              </a:rPr>
              <a:t> </a:t>
            </a:r>
            <a:r>
              <a:rPr lang="nb-NO" altLang="nb-NO" dirty="0" err="1">
                <a:latin typeface="poynter-oldstyle-display"/>
              </a:rPr>
              <a:t>cultural</a:t>
            </a:r>
            <a:r>
              <a:rPr lang="nb-NO" altLang="nb-NO" dirty="0">
                <a:latin typeface="poynter-oldstyle-display"/>
              </a:rPr>
              <a:t> monuments </a:t>
            </a:r>
            <a:r>
              <a:rPr lang="nb-NO" altLang="nb-NO" dirty="0" err="1">
                <a:latin typeface="poynter-oldstyle-display"/>
              </a:rPr>
              <a:t>which</a:t>
            </a:r>
            <a:r>
              <a:rPr lang="nb-NO" altLang="nb-NO" dirty="0">
                <a:latin typeface="poynter-oldstyle-display"/>
              </a:rPr>
              <a:t> </a:t>
            </a:r>
            <a:r>
              <a:rPr lang="nb-NO" altLang="nb-NO" dirty="0" err="1">
                <a:latin typeface="poynter-oldstyle-display"/>
              </a:rPr>
              <a:t>are</a:t>
            </a:r>
            <a:r>
              <a:rPr lang="nb-NO" altLang="nb-NO" dirty="0">
                <a:latin typeface="poynter-oldstyle-display"/>
              </a:rPr>
              <a:t> older </a:t>
            </a:r>
            <a:r>
              <a:rPr lang="nb-NO" altLang="nb-NO" dirty="0" err="1">
                <a:latin typeface="poynter-oldstyle-display"/>
              </a:rPr>
              <a:t>than</a:t>
            </a:r>
            <a:r>
              <a:rPr lang="nb-NO" altLang="nb-NO" dirty="0">
                <a:latin typeface="poynter-oldstyle-display"/>
              </a:rPr>
              <a:t> </a:t>
            </a:r>
            <a:r>
              <a:rPr lang="nb-NO" altLang="nb-NO" dirty="0" err="1">
                <a:latin typeface="poynter-oldstyle-display"/>
              </a:rPr>
              <a:t>reformation</a:t>
            </a:r>
            <a:r>
              <a:rPr lang="nb-NO" altLang="nb-NO" dirty="0">
                <a:latin typeface="poynter-oldstyle-display"/>
              </a:rPr>
              <a:t> ( 1537) </a:t>
            </a:r>
            <a:r>
              <a:rPr lang="nb-NO" altLang="nb-NO" dirty="0" err="1">
                <a:latin typeface="poynter-oldstyle-display"/>
              </a:rPr>
              <a:t>are</a:t>
            </a:r>
            <a:r>
              <a:rPr lang="nb-NO" altLang="nb-NO" dirty="0">
                <a:latin typeface="poynter-oldstyle-display"/>
              </a:rPr>
              <a:t> </a:t>
            </a:r>
            <a:r>
              <a:rPr lang="nb-NO" altLang="nb-NO" dirty="0" err="1">
                <a:latin typeface="poynter-oldstyle-display"/>
              </a:rPr>
              <a:t>automaticly</a:t>
            </a:r>
            <a:r>
              <a:rPr lang="nb-NO" altLang="nb-NO" dirty="0">
                <a:latin typeface="poynter-oldstyle-display"/>
              </a:rPr>
              <a:t> </a:t>
            </a:r>
            <a:r>
              <a:rPr lang="nb-NO" altLang="nb-NO" dirty="0" err="1">
                <a:latin typeface="poynter-oldstyle-display"/>
              </a:rPr>
              <a:t>defined</a:t>
            </a:r>
            <a:r>
              <a:rPr lang="nb-NO" altLang="nb-NO" dirty="0">
                <a:latin typeface="poynter-oldstyle-display"/>
              </a:rPr>
              <a:t> like </a:t>
            </a:r>
            <a:r>
              <a:rPr lang="nb-NO" altLang="nb-NO" dirty="0" err="1">
                <a:latin typeface="poynter-oldstyle-display"/>
              </a:rPr>
              <a:t>cultural</a:t>
            </a:r>
            <a:r>
              <a:rPr lang="nb-NO" altLang="nb-NO" dirty="0">
                <a:latin typeface="poynter-oldstyle-display"/>
              </a:rPr>
              <a:t> </a:t>
            </a:r>
            <a:r>
              <a:rPr lang="nb-NO" altLang="nb-NO" dirty="0" err="1">
                <a:latin typeface="poynter-oldstyle-display"/>
              </a:rPr>
              <a:t>heriritge</a:t>
            </a:r>
            <a:endParaRPr kumimoji="0" lang="nb-NO" altLang="nb-NO" sz="1800" b="0" i="0" u="none" strike="noStrike" cap="none" normalizeH="0" baseline="0" dirty="0">
              <a:ln>
                <a:noFill/>
              </a:ln>
              <a:solidFill>
                <a:schemeClr val="tx1"/>
              </a:solidFill>
              <a:effectLst/>
              <a:latin typeface="poynter-oldstyle-display"/>
            </a:endParaRPr>
          </a:p>
          <a:p>
            <a:endParaRPr lang="nb-NO" dirty="0"/>
          </a:p>
        </p:txBody>
      </p:sp>
      <p:pic>
        <p:nvPicPr>
          <p:cNvPr id="16" name="Bilde 15">
            <a:extLst>
              <a:ext uri="{FF2B5EF4-FFF2-40B4-BE49-F238E27FC236}">
                <a16:creationId xmlns:a16="http://schemas.microsoft.com/office/drawing/2014/main" id="{24D21B47-839F-4B3D-A410-01BE7B9E56F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56936" y="4481429"/>
            <a:ext cx="3307420" cy="2199434"/>
          </a:xfrm>
          <a:prstGeom prst="rect">
            <a:avLst/>
          </a:prstGeom>
        </p:spPr>
      </p:pic>
      <p:pic>
        <p:nvPicPr>
          <p:cNvPr id="18" name="Bilde 17">
            <a:extLst>
              <a:ext uri="{FF2B5EF4-FFF2-40B4-BE49-F238E27FC236}">
                <a16:creationId xmlns:a16="http://schemas.microsoft.com/office/drawing/2014/main" id="{DA5F3659-D738-4F2A-818C-E0C3B9B0E4C8}"/>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377952" y="4257153"/>
            <a:ext cx="4057112" cy="2282126"/>
          </a:xfrm>
          <a:prstGeom prst="rect">
            <a:avLst/>
          </a:prstGeom>
        </p:spPr>
      </p:pic>
    </p:spTree>
    <p:extLst>
      <p:ext uri="{BB962C8B-B14F-4D97-AF65-F5344CB8AC3E}">
        <p14:creationId xmlns:p14="http://schemas.microsoft.com/office/powerpoint/2010/main" val="382488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
                                            <p:txEl>
                                              <p:pRg st="0" end="0"/>
                                            </p:txEl>
                                          </p:spTgt>
                                        </p:tgtEl>
                                        <p:attrNameLst>
                                          <p:attrName>style.visibility</p:attrName>
                                        </p:attrNameLst>
                                      </p:cBhvr>
                                      <p:to>
                                        <p:strVal val="visible"/>
                                      </p:to>
                                    </p:set>
                                    <p:anim calcmode="lin" valueType="num">
                                      <p:cBhvr additive="base">
                                        <p:cTn id="19"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2">
                                            <p:txEl>
                                              <p:pRg st="1" end="1"/>
                                            </p:txEl>
                                          </p:spTgt>
                                        </p:tgtEl>
                                        <p:attrNameLst>
                                          <p:attrName>style.visibility</p:attrName>
                                        </p:attrNameLst>
                                      </p:cBhvr>
                                      <p:to>
                                        <p:strVal val="visible"/>
                                      </p:to>
                                    </p:set>
                                    <p:anim calcmode="lin" valueType="num">
                                      <p:cBhvr additive="base">
                                        <p:cTn id="23"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2">
                                            <p:txEl>
                                              <p:pRg st="3" end="3"/>
                                            </p:txEl>
                                          </p:spTgt>
                                        </p:tgtEl>
                                        <p:attrNameLst>
                                          <p:attrName>style.visibility</p:attrName>
                                        </p:attrNameLst>
                                      </p:cBhvr>
                                      <p:to>
                                        <p:strVal val="visible"/>
                                      </p:to>
                                    </p:set>
                                    <p:anim calcmode="lin" valueType="num">
                                      <p:cBhvr additive="base">
                                        <p:cTn id="29"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2">
                                            <p:txEl>
                                              <p:pRg st="4" end="4"/>
                                            </p:txEl>
                                          </p:spTgt>
                                        </p:tgtEl>
                                        <p:attrNameLst>
                                          <p:attrName>style.visibility</p:attrName>
                                        </p:attrNameLst>
                                      </p:cBhvr>
                                      <p:to>
                                        <p:strVal val="visible"/>
                                      </p:to>
                                    </p:set>
                                    <p:anim calcmode="lin" valueType="num">
                                      <p:cBhvr additive="base">
                                        <p:cTn id="35"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2">
                                            <p:txEl>
                                              <p:pRg st="5" end="5"/>
                                            </p:txEl>
                                          </p:spTgt>
                                        </p:tgtEl>
                                        <p:attrNameLst>
                                          <p:attrName>style.visibility</p:attrName>
                                        </p:attrNameLst>
                                      </p:cBhvr>
                                      <p:to>
                                        <p:strVal val="visible"/>
                                      </p:to>
                                    </p:set>
                                    <p:anim calcmode="lin" valueType="num">
                                      <p:cBhvr additive="base">
                                        <p:cTn id="41" dur="500" fill="hold"/>
                                        <p:tgtEl>
                                          <p:spTgt spid="12">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2">
                                            <p:txEl>
                                              <p:pRg st="6" end="6"/>
                                            </p:txEl>
                                          </p:spTgt>
                                        </p:tgtEl>
                                        <p:attrNameLst>
                                          <p:attrName>style.visibility</p:attrName>
                                        </p:attrNameLst>
                                      </p:cBhvr>
                                      <p:to>
                                        <p:strVal val="visible"/>
                                      </p:to>
                                    </p:set>
                                    <p:anim calcmode="lin" valueType="num">
                                      <p:cBhvr additive="base">
                                        <p:cTn id="47" dur="500" fill="hold"/>
                                        <p:tgtEl>
                                          <p:spTgt spid="12">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E43806C-C387-4C19-8BD3-57D2F016BCFB}"/>
              </a:ext>
            </a:extLst>
          </p:cNvPr>
          <p:cNvSpPr>
            <a:spLocks noGrp="1"/>
          </p:cNvSpPr>
          <p:nvPr>
            <p:ph type="title"/>
          </p:nvPr>
        </p:nvSpPr>
        <p:spPr/>
        <p:txBody>
          <a:bodyPr/>
          <a:lstStyle/>
          <a:p>
            <a:r>
              <a:rPr lang="en-US" b="1" i="0" dirty="0">
                <a:solidFill>
                  <a:srgbClr val="0A0A0A"/>
                </a:solidFill>
                <a:effectLst/>
                <a:latin typeface="poynter-oldstyle-display"/>
              </a:rPr>
              <a:t>Management of cultural heritage in Norway</a:t>
            </a:r>
            <a:br>
              <a:rPr lang="en-US" b="1" i="0" dirty="0">
                <a:solidFill>
                  <a:srgbClr val="0A0A0A"/>
                </a:solidFill>
                <a:effectLst/>
                <a:latin typeface="poynter-oldstyle-display"/>
              </a:rPr>
            </a:br>
            <a:endParaRPr lang="nb-NO" dirty="0"/>
          </a:p>
        </p:txBody>
      </p:sp>
      <p:sp>
        <p:nvSpPr>
          <p:cNvPr id="3" name="Plassholder for innhold 2">
            <a:extLst>
              <a:ext uri="{FF2B5EF4-FFF2-40B4-BE49-F238E27FC236}">
                <a16:creationId xmlns:a16="http://schemas.microsoft.com/office/drawing/2014/main" id="{EDDBCA48-5D16-4008-83F8-149ACEC36794}"/>
              </a:ext>
            </a:extLst>
          </p:cNvPr>
          <p:cNvSpPr>
            <a:spLocks noGrp="1"/>
          </p:cNvSpPr>
          <p:nvPr>
            <p:ph idx="1"/>
          </p:nvPr>
        </p:nvSpPr>
        <p:spPr/>
        <p:txBody>
          <a:bodyPr>
            <a:normAutofit fontScale="77500" lnSpcReduction="20000"/>
          </a:bodyPr>
          <a:lstStyle/>
          <a:p>
            <a:pPr algn="l"/>
            <a:r>
              <a:rPr lang="en-US" b="1" i="0" dirty="0">
                <a:solidFill>
                  <a:srgbClr val="0A0A0A"/>
                </a:solidFill>
                <a:effectLst/>
                <a:latin typeface="urw-din"/>
              </a:rPr>
              <a:t>Ministry of Climate and Environment</a:t>
            </a:r>
          </a:p>
          <a:p>
            <a:pPr algn="l"/>
            <a:r>
              <a:rPr lang="en-US" b="0" i="0" dirty="0">
                <a:solidFill>
                  <a:srgbClr val="0A0A0A"/>
                </a:solidFill>
                <a:effectLst/>
                <a:latin typeface="urw-din"/>
              </a:rPr>
              <a:t>The Ministry of Climate and Environment is primarily responsible for the management of cultural heritage monuments, sites and cultural environments in Norway.</a:t>
            </a:r>
          </a:p>
          <a:p>
            <a:pPr algn="l"/>
            <a:r>
              <a:rPr lang="en-US" b="1" i="0" dirty="0">
                <a:solidFill>
                  <a:srgbClr val="0A0A0A"/>
                </a:solidFill>
                <a:effectLst/>
                <a:latin typeface="urw-din"/>
              </a:rPr>
              <a:t>The Directorate for Cultural Heritage</a:t>
            </a:r>
          </a:p>
          <a:p>
            <a:pPr algn="l">
              <a:buFont typeface="Arial" panose="020B0604020202020204" pitchFamily="34" charset="0"/>
              <a:buChar char="•"/>
            </a:pPr>
            <a:r>
              <a:rPr lang="en-US" b="0" i="0" dirty="0">
                <a:solidFill>
                  <a:srgbClr val="212529"/>
                </a:solidFill>
                <a:effectLst/>
                <a:latin typeface="urw-din"/>
              </a:rPr>
              <a:t>must implement government policy and provide the basis for policy</a:t>
            </a:r>
          </a:p>
          <a:p>
            <a:pPr algn="l">
              <a:buFont typeface="Arial" panose="020B0604020202020204" pitchFamily="34" charset="0"/>
              <a:buChar char="•"/>
            </a:pPr>
            <a:r>
              <a:rPr lang="en-US" b="0" i="0" dirty="0">
                <a:solidFill>
                  <a:srgbClr val="212529"/>
                </a:solidFill>
                <a:effectLst/>
                <a:latin typeface="urw-din"/>
              </a:rPr>
              <a:t>is the Ministry of Climate and Environment’s advisory body in all matters relating to cultural heritage and cultural environments</a:t>
            </a:r>
          </a:p>
          <a:p>
            <a:pPr algn="l">
              <a:buFont typeface="Arial" panose="020B0604020202020204" pitchFamily="34" charset="0"/>
              <a:buChar char="•"/>
            </a:pPr>
            <a:r>
              <a:rPr lang="en-US" b="0" i="0" dirty="0">
                <a:solidFill>
                  <a:srgbClr val="212529"/>
                </a:solidFill>
                <a:effectLst/>
                <a:latin typeface="urw-din"/>
              </a:rPr>
              <a:t>has the authority to protect cultural heritage, make objections and is the administrative appeals body</a:t>
            </a:r>
          </a:p>
          <a:p>
            <a:pPr algn="l">
              <a:buFont typeface="Arial" panose="020B0604020202020204" pitchFamily="34" charset="0"/>
              <a:buChar char="•"/>
            </a:pPr>
            <a:r>
              <a:rPr lang="en-US" b="0" i="0" dirty="0">
                <a:solidFill>
                  <a:srgbClr val="212529"/>
                </a:solidFill>
                <a:effectLst/>
                <a:latin typeface="urw-din"/>
              </a:rPr>
              <a:t>has the authority to grant exemptions regarding selected cultural heritage monuments and sites. This applies to the four large medieval towns ( Oslo, Trondheim, Berge and Stavanger ) as well as certain buildings and sites</a:t>
            </a:r>
          </a:p>
          <a:p>
            <a:pPr algn="l">
              <a:buFont typeface="Arial" panose="020B0604020202020204" pitchFamily="34" charset="0"/>
              <a:buChar char="•"/>
            </a:pPr>
            <a:r>
              <a:rPr lang="en-US" b="0" i="0" dirty="0">
                <a:solidFill>
                  <a:srgbClr val="212529"/>
                </a:solidFill>
                <a:effectLst/>
                <a:latin typeface="urw-din"/>
              </a:rPr>
              <a:t>is the system manager responsible for the development of digital services that ensure unified cultural heritage management, and manages key data on cultural heritage monuments and sites in public administration</a:t>
            </a:r>
          </a:p>
          <a:p>
            <a:pPr algn="l">
              <a:buFont typeface="Arial" panose="020B0604020202020204" pitchFamily="34" charset="0"/>
              <a:buChar char="•"/>
            </a:pPr>
            <a:r>
              <a:rPr lang="en-US" b="0" i="0" dirty="0">
                <a:solidFill>
                  <a:srgbClr val="212529"/>
                </a:solidFill>
                <a:effectLst/>
                <a:latin typeface="urw-din"/>
              </a:rPr>
              <a:t>is responsible for church management</a:t>
            </a:r>
          </a:p>
          <a:p>
            <a:pPr algn="l">
              <a:buFont typeface="Arial" panose="020B0604020202020204" pitchFamily="34" charset="0"/>
              <a:buChar char="•"/>
            </a:pPr>
            <a:endParaRPr lang="en-US" b="0" i="0" dirty="0">
              <a:solidFill>
                <a:srgbClr val="212529"/>
              </a:solidFill>
              <a:effectLst/>
              <a:latin typeface="urw-din"/>
            </a:endParaRPr>
          </a:p>
          <a:p>
            <a:endParaRPr lang="nb-NO" dirty="0"/>
          </a:p>
        </p:txBody>
      </p:sp>
      <p:pic>
        <p:nvPicPr>
          <p:cNvPr id="5" name="Grafikk 4">
            <a:extLst>
              <a:ext uri="{FF2B5EF4-FFF2-40B4-BE49-F238E27FC236}">
                <a16:creationId xmlns:a16="http://schemas.microsoft.com/office/drawing/2014/main" id="{3035CA8D-EF85-421F-A611-FEC5E33866FD}"/>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0767688" y="5801360"/>
            <a:ext cx="1059505" cy="924249"/>
          </a:xfrm>
          <a:prstGeom prst="rect">
            <a:avLst/>
          </a:prstGeom>
        </p:spPr>
      </p:pic>
    </p:spTree>
    <p:extLst>
      <p:ext uri="{BB962C8B-B14F-4D97-AF65-F5344CB8AC3E}">
        <p14:creationId xmlns:p14="http://schemas.microsoft.com/office/powerpoint/2010/main" val="707384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F4104FC-E94D-41DF-9E09-EE8AA76B4F6D}"/>
              </a:ext>
            </a:extLst>
          </p:cNvPr>
          <p:cNvSpPr>
            <a:spLocks noGrp="1"/>
          </p:cNvSpPr>
          <p:nvPr>
            <p:ph type="title"/>
          </p:nvPr>
        </p:nvSpPr>
        <p:spPr/>
        <p:txBody>
          <a:bodyPr/>
          <a:lstStyle/>
          <a:p>
            <a:r>
              <a:rPr lang="en-US" b="1" i="0" dirty="0">
                <a:solidFill>
                  <a:srgbClr val="0A0A0A"/>
                </a:solidFill>
                <a:effectLst/>
                <a:latin typeface="poynter-oldstyle-display"/>
              </a:rPr>
              <a:t>Management of cultural heritage in Norway</a:t>
            </a:r>
            <a:endParaRPr lang="nb-NO" dirty="0"/>
          </a:p>
        </p:txBody>
      </p:sp>
      <p:sp>
        <p:nvSpPr>
          <p:cNvPr id="3" name="Plassholder for innhold 2">
            <a:extLst>
              <a:ext uri="{FF2B5EF4-FFF2-40B4-BE49-F238E27FC236}">
                <a16:creationId xmlns:a16="http://schemas.microsoft.com/office/drawing/2014/main" id="{6C2A7B63-64C3-4018-86E2-28E013D47E08}"/>
              </a:ext>
            </a:extLst>
          </p:cNvPr>
          <p:cNvSpPr>
            <a:spLocks noGrp="1"/>
          </p:cNvSpPr>
          <p:nvPr>
            <p:ph idx="1"/>
          </p:nvPr>
        </p:nvSpPr>
        <p:spPr/>
        <p:txBody>
          <a:bodyPr/>
          <a:lstStyle/>
          <a:p>
            <a:pPr algn="l"/>
            <a:r>
              <a:rPr lang="en-US" b="1" i="0" dirty="0">
                <a:solidFill>
                  <a:srgbClr val="0A0A0A"/>
                </a:solidFill>
                <a:effectLst/>
                <a:latin typeface="urw-din"/>
              </a:rPr>
              <a:t>County Authority/Sámi Parliament</a:t>
            </a:r>
          </a:p>
          <a:p>
            <a:pPr algn="l">
              <a:buFont typeface="Arial" panose="020B0604020202020204" pitchFamily="34" charset="0"/>
              <a:buChar char="•"/>
            </a:pPr>
            <a:r>
              <a:rPr lang="en-US" b="0" i="0" dirty="0">
                <a:solidFill>
                  <a:srgbClr val="212529"/>
                </a:solidFill>
                <a:effectLst/>
                <a:latin typeface="urw-din"/>
              </a:rPr>
              <a:t>are responsible for county cultural heritage monuments and sites and for cultural heritage monuments and sites in Sámi areas</a:t>
            </a:r>
          </a:p>
          <a:p>
            <a:pPr algn="l">
              <a:buFont typeface="Arial" panose="020B0604020202020204" pitchFamily="34" charset="0"/>
              <a:buChar char="•"/>
            </a:pPr>
            <a:r>
              <a:rPr lang="en-US" b="0" i="0" dirty="0">
                <a:solidFill>
                  <a:srgbClr val="212529"/>
                </a:solidFill>
                <a:effectLst/>
                <a:latin typeface="urw-din"/>
              </a:rPr>
              <a:t>are responsible for safeguarding cultural heritage monuments and sites in relation to land-use planning i.e. ensure that cultural heritage monuments, sites and environments are taken into consideration when planning, also at municipal levels</a:t>
            </a:r>
          </a:p>
          <a:p>
            <a:pPr algn="l">
              <a:buFont typeface="Arial" panose="020B0604020202020204" pitchFamily="34" charset="0"/>
              <a:buChar char="•"/>
            </a:pPr>
            <a:r>
              <a:rPr lang="en-US" b="0" i="0" dirty="0">
                <a:solidFill>
                  <a:srgbClr val="212529"/>
                </a:solidFill>
                <a:effectLst/>
                <a:latin typeface="urw-din"/>
              </a:rPr>
              <a:t>have decision-making authority in accordance with the Cultural Heritage Act for the majority of cultural heritage monuments and sites cf. new liability regulations</a:t>
            </a:r>
          </a:p>
          <a:p>
            <a:pPr algn="l">
              <a:buFont typeface="Arial" panose="020B0604020202020204" pitchFamily="34" charset="0"/>
              <a:buChar char="•"/>
            </a:pPr>
            <a:r>
              <a:rPr lang="en-US" b="0" i="0" dirty="0">
                <a:solidFill>
                  <a:srgbClr val="212529"/>
                </a:solidFill>
                <a:effectLst/>
                <a:latin typeface="urw-din"/>
              </a:rPr>
              <a:t>can prepare cases for the Directorate for Cultural Heritage</a:t>
            </a:r>
          </a:p>
          <a:p>
            <a:pPr algn="l">
              <a:buFont typeface="Arial" panose="020B0604020202020204" pitchFamily="34" charset="0"/>
              <a:buChar char="•"/>
            </a:pPr>
            <a:r>
              <a:rPr lang="en-US" b="0" i="0" dirty="0">
                <a:solidFill>
                  <a:srgbClr val="212529"/>
                </a:solidFill>
                <a:effectLst/>
                <a:latin typeface="urw-din"/>
              </a:rPr>
              <a:t>have responsibility for and manage the work regarding regional planning strategies, regional plans and planning provisions</a:t>
            </a:r>
          </a:p>
          <a:p>
            <a:endParaRPr lang="nb-NO" dirty="0"/>
          </a:p>
        </p:txBody>
      </p:sp>
      <p:pic>
        <p:nvPicPr>
          <p:cNvPr id="5" name="Grafikk 4">
            <a:extLst>
              <a:ext uri="{FF2B5EF4-FFF2-40B4-BE49-F238E27FC236}">
                <a16:creationId xmlns:a16="http://schemas.microsoft.com/office/drawing/2014/main" id="{CC916B7E-5503-42FA-9B3F-F0DEC8FFE0B8}"/>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0767688" y="5801360"/>
            <a:ext cx="1059505" cy="924249"/>
          </a:xfrm>
          <a:prstGeom prst="rect">
            <a:avLst/>
          </a:prstGeom>
        </p:spPr>
      </p:pic>
    </p:spTree>
    <p:extLst>
      <p:ext uri="{BB962C8B-B14F-4D97-AF65-F5344CB8AC3E}">
        <p14:creationId xmlns:p14="http://schemas.microsoft.com/office/powerpoint/2010/main" val="1867372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2B837E1-77EA-4E8C-A5FB-AB9CED856800}"/>
              </a:ext>
            </a:extLst>
          </p:cNvPr>
          <p:cNvSpPr>
            <a:spLocks noGrp="1"/>
          </p:cNvSpPr>
          <p:nvPr>
            <p:ph type="title"/>
          </p:nvPr>
        </p:nvSpPr>
        <p:spPr/>
        <p:txBody>
          <a:bodyPr/>
          <a:lstStyle/>
          <a:p>
            <a:r>
              <a:rPr lang="en-US" b="1" i="0" dirty="0">
                <a:solidFill>
                  <a:srgbClr val="0A0A0A"/>
                </a:solidFill>
                <a:effectLst/>
                <a:latin typeface="poynter-oldstyle-display"/>
              </a:rPr>
              <a:t>Management of cultural heritage in Norway</a:t>
            </a:r>
            <a:endParaRPr lang="nb-NO" dirty="0"/>
          </a:p>
        </p:txBody>
      </p:sp>
      <p:sp>
        <p:nvSpPr>
          <p:cNvPr id="3" name="Plassholder for innhold 2">
            <a:extLst>
              <a:ext uri="{FF2B5EF4-FFF2-40B4-BE49-F238E27FC236}">
                <a16:creationId xmlns:a16="http://schemas.microsoft.com/office/drawing/2014/main" id="{C5B96684-59CC-414F-A9E2-65CAAF062D8E}"/>
              </a:ext>
            </a:extLst>
          </p:cNvPr>
          <p:cNvSpPr>
            <a:spLocks noGrp="1"/>
          </p:cNvSpPr>
          <p:nvPr>
            <p:ph idx="1"/>
          </p:nvPr>
        </p:nvSpPr>
        <p:spPr>
          <a:xfrm>
            <a:off x="5080000" y="2133600"/>
            <a:ext cx="6424612" cy="3777622"/>
          </a:xfrm>
        </p:spPr>
        <p:txBody>
          <a:bodyPr/>
          <a:lstStyle/>
          <a:p>
            <a:pPr algn="l"/>
            <a:r>
              <a:rPr lang="en-US" b="1" i="0" dirty="0">
                <a:solidFill>
                  <a:srgbClr val="0A0A0A"/>
                </a:solidFill>
                <a:effectLst/>
                <a:latin typeface="urw-din"/>
              </a:rPr>
              <a:t>Municipalities</a:t>
            </a:r>
          </a:p>
          <a:p>
            <a:pPr algn="l">
              <a:buFont typeface="Arial" panose="020B0604020202020204" pitchFamily="34" charset="0"/>
              <a:buChar char="•"/>
            </a:pPr>
            <a:r>
              <a:rPr lang="en-US" b="0" i="0" dirty="0">
                <a:solidFill>
                  <a:srgbClr val="212529"/>
                </a:solidFill>
                <a:effectLst/>
                <a:latin typeface="urw-din"/>
              </a:rPr>
              <a:t>are responsible for safeguarding and facilitating the use of cultural heritage monuments and sites, cultural environments and landscapes in land-use and community planning. The Planning and Building Act is the most important legal tool, but municipalities also have other measures at their disposal such as grants and property tax exemptions.</a:t>
            </a:r>
          </a:p>
          <a:p>
            <a:pPr algn="l">
              <a:buFont typeface="Arial" panose="020B0604020202020204" pitchFamily="34" charset="0"/>
              <a:buChar char="•"/>
            </a:pPr>
            <a:r>
              <a:rPr lang="en-US" b="0" i="0" dirty="0">
                <a:solidFill>
                  <a:srgbClr val="212529"/>
                </a:solidFill>
                <a:effectLst/>
                <a:latin typeface="urw-din"/>
              </a:rPr>
              <a:t>certain city municipalities have a cultural heritage manager. In addition, some municipalities have positions that conduct equivalent tasks</a:t>
            </a:r>
          </a:p>
          <a:p>
            <a:endParaRPr lang="nb-NO" dirty="0"/>
          </a:p>
        </p:txBody>
      </p:sp>
      <p:pic>
        <p:nvPicPr>
          <p:cNvPr id="5" name="Bilde 4">
            <a:extLst>
              <a:ext uri="{FF2B5EF4-FFF2-40B4-BE49-F238E27FC236}">
                <a16:creationId xmlns:a16="http://schemas.microsoft.com/office/drawing/2014/main" id="{CFC9CE5B-3E5D-4120-9C0D-20F4D8A1F26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54459" y="2133600"/>
            <a:ext cx="4353563" cy="2902375"/>
          </a:xfrm>
          <a:prstGeom prst="rect">
            <a:avLst/>
          </a:prstGeom>
        </p:spPr>
      </p:pic>
      <p:sp>
        <p:nvSpPr>
          <p:cNvPr id="6" name="TekstSylinder 5">
            <a:extLst>
              <a:ext uri="{FF2B5EF4-FFF2-40B4-BE49-F238E27FC236}">
                <a16:creationId xmlns:a16="http://schemas.microsoft.com/office/drawing/2014/main" id="{FC9797F4-2D43-425F-8659-AB1143D4A9FD}"/>
              </a:ext>
            </a:extLst>
          </p:cNvPr>
          <p:cNvSpPr txBox="1"/>
          <p:nvPr/>
        </p:nvSpPr>
        <p:spPr>
          <a:xfrm>
            <a:off x="1036319" y="5172558"/>
            <a:ext cx="4256183" cy="738664"/>
          </a:xfrm>
          <a:prstGeom prst="rect">
            <a:avLst/>
          </a:prstGeom>
          <a:noFill/>
        </p:spPr>
        <p:txBody>
          <a:bodyPr wrap="square" rtlCol="0">
            <a:spAutoFit/>
          </a:bodyPr>
          <a:lstStyle/>
          <a:p>
            <a:r>
              <a:rPr lang="nb-NO" sz="1400" b="1" i="0" dirty="0">
                <a:solidFill>
                  <a:srgbClr val="0A0A0A"/>
                </a:solidFill>
                <a:effectLst/>
                <a:latin typeface="urw-din"/>
              </a:rPr>
              <a:t>Tinden Trading </a:t>
            </a:r>
            <a:r>
              <a:rPr lang="nb-NO" sz="1400" b="1" i="0" dirty="0" err="1">
                <a:solidFill>
                  <a:srgbClr val="0A0A0A"/>
                </a:solidFill>
                <a:effectLst/>
                <a:latin typeface="urw-din"/>
              </a:rPr>
              <a:t>place</a:t>
            </a:r>
            <a:r>
              <a:rPr lang="nb-NO" sz="1400" b="0" i="0" dirty="0">
                <a:solidFill>
                  <a:srgbClr val="666666"/>
                </a:solidFill>
                <a:effectLst/>
                <a:latin typeface="urw-din"/>
              </a:rPr>
              <a:t> på Tindsøya i Øksnes kommune i Vesterålen. Foto: Trond A. Isaksen, </a:t>
            </a:r>
            <a:r>
              <a:rPr lang="nb-NO" sz="1400" b="0" i="0" dirty="0" err="1">
                <a:solidFill>
                  <a:srgbClr val="666666"/>
                </a:solidFill>
                <a:effectLst/>
                <a:latin typeface="urw-din"/>
              </a:rPr>
              <a:t>Directorate</a:t>
            </a:r>
            <a:r>
              <a:rPr lang="nb-NO" sz="1400" b="0" i="0" dirty="0">
                <a:solidFill>
                  <a:srgbClr val="666666"/>
                </a:solidFill>
                <a:effectLst/>
                <a:latin typeface="urw-din"/>
              </a:rPr>
              <a:t> for Cultural Heritage</a:t>
            </a:r>
            <a:endParaRPr lang="nb-NO" sz="1400" dirty="0"/>
          </a:p>
        </p:txBody>
      </p:sp>
      <p:pic>
        <p:nvPicPr>
          <p:cNvPr id="7" name="Grafikk 6">
            <a:extLst>
              <a:ext uri="{FF2B5EF4-FFF2-40B4-BE49-F238E27FC236}">
                <a16:creationId xmlns:a16="http://schemas.microsoft.com/office/drawing/2014/main" id="{350F9ACE-3AAA-4D1C-8808-25E88D10DE43}"/>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0767688" y="5801360"/>
            <a:ext cx="1059505" cy="924249"/>
          </a:xfrm>
          <a:prstGeom prst="rect">
            <a:avLst/>
          </a:prstGeom>
        </p:spPr>
      </p:pic>
    </p:spTree>
    <p:extLst>
      <p:ext uri="{BB962C8B-B14F-4D97-AF65-F5344CB8AC3E}">
        <p14:creationId xmlns:p14="http://schemas.microsoft.com/office/powerpoint/2010/main" val="3643986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92C6EC0-FF72-4F24-AFCE-7B8CB320B7DA}"/>
              </a:ext>
            </a:extLst>
          </p:cNvPr>
          <p:cNvSpPr>
            <a:spLocks noGrp="1"/>
          </p:cNvSpPr>
          <p:nvPr>
            <p:ph type="title"/>
          </p:nvPr>
        </p:nvSpPr>
        <p:spPr/>
        <p:txBody>
          <a:bodyPr/>
          <a:lstStyle/>
          <a:p>
            <a:r>
              <a:rPr lang="en-US" b="1" i="0" dirty="0">
                <a:solidFill>
                  <a:srgbClr val="0A0A0A"/>
                </a:solidFill>
                <a:effectLst/>
                <a:latin typeface="poynter-oldstyle-display"/>
              </a:rPr>
              <a:t>Management of cultural heritage in Norway</a:t>
            </a:r>
            <a:endParaRPr lang="nb-NO" dirty="0"/>
          </a:p>
        </p:txBody>
      </p:sp>
      <p:sp>
        <p:nvSpPr>
          <p:cNvPr id="3" name="Plassholder for innhold 2">
            <a:extLst>
              <a:ext uri="{FF2B5EF4-FFF2-40B4-BE49-F238E27FC236}">
                <a16:creationId xmlns:a16="http://schemas.microsoft.com/office/drawing/2014/main" id="{91AB1FC2-3CD6-42E3-BA65-F1E66E50D8EF}"/>
              </a:ext>
            </a:extLst>
          </p:cNvPr>
          <p:cNvSpPr>
            <a:spLocks noGrp="1"/>
          </p:cNvSpPr>
          <p:nvPr>
            <p:ph idx="1"/>
          </p:nvPr>
        </p:nvSpPr>
        <p:spPr>
          <a:xfrm>
            <a:off x="5049520" y="2133600"/>
            <a:ext cx="6455092" cy="3777622"/>
          </a:xfrm>
        </p:spPr>
        <p:txBody>
          <a:bodyPr/>
          <a:lstStyle/>
          <a:p>
            <a:pPr algn="l"/>
            <a:r>
              <a:rPr lang="en-US" b="1" i="0" dirty="0">
                <a:solidFill>
                  <a:srgbClr val="0A0A0A"/>
                </a:solidFill>
                <a:effectLst/>
                <a:latin typeface="urw-din"/>
              </a:rPr>
              <a:t>The archaeological museums</a:t>
            </a:r>
          </a:p>
          <a:p>
            <a:pPr algn="l"/>
            <a:r>
              <a:rPr lang="en-US" b="0" i="0" dirty="0">
                <a:solidFill>
                  <a:srgbClr val="0A0A0A"/>
                </a:solidFill>
                <a:effectLst/>
                <a:latin typeface="urw-din"/>
              </a:rPr>
              <a:t>The archaeological museums are the Directorate for Cultural Heritage’s professional advisory bodies regarding cultural heritage monuments and sites of archaeological importance on land and under water.</a:t>
            </a:r>
          </a:p>
          <a:p>
            <a:pPr algn="l"/>
            <a:r>
              <a:rPr lang="en-US" b="0" i="0" dirty="0">
                <a:solidFill>
                  <a:srgbClr val="0A0A0A"/>
                </a:solidFill>
                <a:effectLst/>
                <a:latin typeface="urw-din"/>
              </a:rPr>
              <a:t>Cultural heritage monuments and sites of archaeological importance are automatically protected by law in accordance with the Cultural Heritage Act. Excavations can only be carried out after exemption from protection provisions has been granted.</a:t>
            </a:r>
          </a:p>
          <a:p>
            <a:endParaRPr lang="nb-NO" dirty="0"/>
          </a:p>
        </p:txBody>
      </p:sp>
      <p:pic>
        <p:nvPicPr>
          <p:cNvPr id="5" name="Bilde 4">
            <a:extLst>
              <a:ext uri="{FF2B5EF4-FFF2-40B4-BE49-F238E27FC236}">
                <a16:creationId xmlns:a16="http://schemas.microsoft.com/office/drawing/2014/main" id="{BDCD66BA-5BB7-4FF4-8627-14A8A0EF720D}"/>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643051" y="2133600"/>
            <a:ext cx="3899747" cy="2924810"/>
          </a:xfrm>
          <a:prstGeom prst="rect">
            <a:avLst/>
          </a:prstGeom>
        </p:spPr>
      </p:pic>
      <p:pic>
        <p:nvPicPr>
          <p:cNvPr id="6" name="Grafikk 5">
            <a:extLst>
              <a:ext uri="{FF2B5EF4-FFF2-40B4-BE49-F238E27FC236}">
                <a16:creationId xmlns:a16="http://schemas.microsoft.com/office/drawing/2014/main" id="{36D03E9E-8A17-4090-9C3B-A8455206AD09}"/>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0767688" y="5801360"/>
            <a:ext cx="1059505" cy="924249"/>
          </a:xfrm>
          <a:prstGeom prst="rect">
            <a:avLst/>
          </a:prstGeom>
        </p:spPr>
      </p:pic>
    </p:spTree>
    <p:extLst>
      <p:ext uri="{BB962C8B-B14F-4D97-AF65-F5344CB8AC3E}">
        <p14:creationId xmlns:p14="http://schemas.microsoft.com/office/powerpoint/2010/main" val="3841191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203BAE9-964C-4077-B709-46A2DB519FFA}"/>
              </a:ext>
            </a:extLst>
          </p:cNvPr>
          <p:cNvSpPr>
            <a:spLocks noGrp="1"/>
          </p:cNvSpPr>
          <p:nvPr>
            <p:ph type="title"/>
          </p:nvPr>
        </p:nvSpPr>
        <p:spPr/>
        <p:txBody>
          <a:bodyPr/>
          <a:lstStyle/>
          <a:p>
            <a:r>
              <a:rPr lang="en-US" b="1" i="0" dirty="0">
                <a:solidFill>
                  <a:srgbClr val="0A0A0A"/>
                </a:solidFill>
                <a:effectLst/>
                <a:latin typeface="poynter-oldstyle-display"/>
              </a:rPr>
              <a:t>Management of cultural heritage in Norway</a:t>
            </a:r>
            <a:endParaRPr lang="nb-NO" dirty="0"/>
          </a:p>
        </p:txBody>
      </p:sp>
      <p:sp>
        <p:nvSpPr>
          <p:cNvPr id="3" name="Plassholder for innhold 2">
            <a:extLst>
              <a:ext uri="{FF2B5EF4-FFF2-40B4-BE49-F238E27FC236}">
                <a16:creationId xmlns:a16="http://schemas.microsoft.com/office/drawing/2014/main" id="{25AABA58-E6F9-4DF3-B3DC-2CC14701EE16}"/>
              </a:ext>
            </a:extLst>
          </p:cNvPr>
          <p:cNvSpPr>
            <a:spLocks noGrp="1"/>
          </p:cNvSpPr>
          <p:nvPr>
            <p:ph idx="1"/>
          </p:nvPr>
        </p:nvSpPr>
        <p:spPr>
          <a:xfrm>
            <a:off x="5384800" y="2133600"/>
            <a:ext cx="6119812" cy="3820160"/>
          </a:xfrm>
        </p:spPr>
        <p:txBody>
          <a:bodyPr>
            <a:normAutofit fontScale="85000" lnSpcReduction="20000"/>
          </a:bodyPr>
          <a:lstStyle/>
          <a:p>
            <a:pPr algn="l"/>
            <a:r>
              <a:rPr lang="nb-NO" b="1" i="0" dirty="0">
                <a:solidFill>
                  <a:srgbClr val="0A0A0A"/>
                </a:solidFill>
                <a:effectLst/>
                <a:latin typeface="urw-din"/>
              </a:rPr>
              <a:t>The regional </a:t>
            </a:r>
            <a:r>
              <a:rPr lang="nb-NO" b="1" i="0" dirty="0" err="1">
                <a:solidFill>
                  <a:srgbClr val="0A0A0A"/>
                </a:solidFill>
                <a:effectLst/>
                <a:latin typeface="urw-din"/>
              </a:rPr>
              <a:t>archaeological</a:t>
            </a:r>
            <a:r>
              <a:rPr lang="nb-NO" b="1" i="0" dirty="0">
                <a:solidFill>
                  <a:srgbClr val="0A0A0A"/>
                </a:solidFill>
                <a:effectLst/>
                <a:latin typeface="urw-din"/>
              </a:rPr>
              <a:t> museums:</a:t>
            </a:r>
          </a:p>
          <a:p>
            <a:pPr algn="l">
              <a:buFont typeface="Arial" panose="020B0604020202020204" pitchFamily="34" charset="0"/>
              <a:buChar char="•"/>
            </a:pPr>
            <a:r>
              <a:rPr lang="nb-NO" b="0" i="0" dirty="0">
                <a:solidFill>
                  <a:srgbClr val="212529"/>
                </a:solidFill>
                <a:effectLst/>
                <a:latin typeface="urw-din"/>
              </a:rPr>
              <a:t>Museum </a:t>
            </a:r>
            <a:r>
              <a:rPr lang="nb-NO" b="0" i="0" dirty="0" err="1">
                <a:solidFill>
                  <a:srgbClr val="212529"/>
                </a:solidFill>
                <a:effectLst/>
                <a:latin typeface="urw-din"/>
              </a:rPr>
              <a:t>of</a:t>
            </a:r>
            <a:r>
              <a:rPr lang="nb-NO" b="0" i="0" dirty="0">
                <a:solidFill>
                  <a:srgbClr val="212529"/>
                </a:solidFill>
                <a:effectLst/>
                <a:latin typeface="urw-din"/>
              </a:rPr>
              <a:t> Cultural </a:t>
            </a:r>
            <a:r>
              <a:rPr lang="nb-NO" b="0" i="0" dirty="0" err="1">
                <a:solidFill>
                  <a:srgbClr val="212529"/>
                </a:solidFill>
                <a:effectLst/>
                <a:latin typeface="urw-din"/>
              </a:rPr>
              <a:t>History</a:t>
            </a:r>
            <a:r>
              <a:rPr lang="nb-NO" b="0" i="0" dirty="0">
                <a:solidFill>
                  <a:srgbClr val="212529"/>
                </a:solidFill>
                <a:effectLst/>
                <a:latin typeface="urw-din"/>
              </a:rPr>
              <a:t>, </a:t>
            </a:r>
            <a:r>
              <a:rPr lang="nb-NO" b="0" i="0" dirty="0" err="1">
                <a:solidFill>
                  <a:srgbClr val="212529"/>
                </a:solidFill>
                <a:effectLst/>
                <a:latin typeface="urw-din"/>
              </a:rPr>
              <a:t>University</a:t>
            </a:r>
            <a:r>
              <a:rPr lang="nb-NO" b="0" i="0" dirty="0">
                <a:solidFill>
                  <a:srgbClr val="212529"/>
                </a:solidFill>
                <a:effectLst/>
                <a:latin typeface="urw-din"/>
              </a:rPr>
              <a:t> </a:t>
            </a:r>
            <a:r>
              <a:rPr lang="nb-NO" b="0" i="0" dirty="0" err="1">
                <a:solidFill>
                  <a:srgbClr val="212529"/>
                </a:solidFill>
                <a:effectLst/>
                <a:latin typeface="urw-din"/>
              </a:rPr>
              <a:t>of</a:t>
            </a:r>
            <a:r>
              <a:rPr lang="nb-NO" b="0" i="0" dirty="0">
                <a:solidFill>
                  <a:srgbClr val="212529"/>
                </a:solidFill>
                <a:effectLst/>
                <a:latin typeface="urw-din"/>
              </a:rPr>
              <a:t> Oslo</a:t>
            </a:r>
          </a:p>
          <a:p>
            <a:pPr algn="l">
              <a:buFont typeface="Arial" panose="020B0604020202020204" pitchFamily="34" charset="0"/>
              <a:buChar char="•"/>
            </a:pPr>
            <a:r>
              <a:rPr lang="nb-NO" b="0" i="0" dirty="0">
                <a:solidFill>
                  <a:srgbClr val="212529"/>
                </a:solidFill>
                <a:effectLst/>
                <a:latin typeface="urw-din"/>
              </a:rPr>
              <a:t>The Museum </a:t>
            </a:r>
            <a:r>
              <a:rPr lang="nb-NO" b="0" i="0" dirty="0" err="1">
                <a:solidFill>
                  <a:srgbClr val="212529"/>
                </a:solidFill>
                <a:effectLst/>
                <a:latin typeface="urw-din"/>
              </a:rPr>
              <a:t>of</a:t>
            </a:r>
            <a:r>
              <a:rPr lang="nb-NO" b="0" i="0" dirty="0">
                <a:solidFill>
                  <a:srgbClr val="212529"/>
                </a:solidFill>
                <a:effectLst/>
                <a:latin typeface="urw-din"/>
              </a:rPr>
              <a:t> </a:t>
            </a:r>
            <a:r>
              <a:rPr lang="nb-NO" b="0" i="0" dirty="0" err="1">
                <a:solidFill>
                  <a:srgbClr val="212529"/>
                </a:solidFill>
                <a:effectLst/>
                <a:latin typeface="urw-din"/>
              </a:rPr>
              <a:t>Archaeology</a:t>
            </a:r>
            <a:r>
              <a:rPr lang="nb-NO" b="0" i="0" dirty="0">
                <a:solidFill>
                  <a:srgbClr val="212529"/>
                </a:solidFill>
                <a:effectLst/>
                <a:latin typeface="urw-din"/>
              </a:rPr>
              <a:t>, </a:t>
            </a:r>
            <a:r>
              <a:rPr lang="nb-NO" b="0" i="0" dirty="0" err="1">
                <a:solidFill>
                  <a:srgbClr val="212529"/>
                </a:solidFill>
                <a:effectLst/>
                <a:latin typeface="urw-din"/>
              </a:rPr>
              <a:t>University</a:t>
            </a:r>
            <a:r>
              <a:rPr lang="nb-NO" b="0" i="0" dirty="0">
                <a:solidFill>
                  <a:srgbClr val="212529"/>
                </a:solidFill>
                <a:effectLst/>
                <a:latin typeface="urw-din"/>
              </a:rPr>
              <a:t> </a:t>
            </a:r>
            <a:r>
              <a:rPr lang="nb-NO" b="0" i="0" dirty="0" err="1">
                <a:solidFill>
                  <a:srgbClr val="212529"/>
                </a:solidFill>
                <a:effectLst/>
                <a:latin typeface="urw-din"/>
              </a:rPr>
              <a:t>of</a:t>
            </a:r>
            <a:r>
              <a:rPr lang="nb-NO" b="0" i="0" dirty="0">
                <a:solidFill>
                  <a:srgbClr val="212529"/>
                </a:solidFill>
                <a:effectLst/>
                <a:latin typeface="urw-din"/>
              </a:rPr>
              <a:t> Stavanger</a:t>
            </a:r>
          </a:p>
          <a:p>
            <a:pPr algn="l">
              <a:buFont typeface="Arial" panose="020B0604020202020204" pitchFamily="34" charset="0"/>
              <a:buChar char="•"/>
            </a:pPr>
            <a:r>
              <a:rPr lang="nb-NO" b="0" i="0" dirty="0" err="1">
                <a:solidFill>
                  <a:srgbClr val="212529"/>
                </a:solidFill>
                <a:effectLst/>
                <a:latin typeface="urw-din"/>
              </a:rPr>
              <a:t>University</a:t>
            </a:r>
            <a:r>
              <a:rPr lang="nb-NO" b="0" i="0" dirty="0">
                <a:solidFill>
                  <a:srgbClr val="212529"/>
                </a:solidFill>
                <a:effectLst/>
                <a:latin typeface="urw-din"/>
              </a:rPr>
              <a:t> Museum </a:t>
            </a:r>
            <a:r>
              <a:rPr lang="nb-NO" b="0" i="0" dirty="0" err="1">
                <a:solidFill>
                  <a:srgbClr val="212529"/>
                </a:solidFill>
                <a:effectLst/>
                <a:latin typeface="urw-din"/>
              </a:rPr>
              <a:t>of</a:t>
            </a:r>
            <a:r>
              <a:rPr lang="nb-NO" b="0" i="0" dirty="0">
                <a:solidFill>
                  <a:srgbClr val="212529"/>
                </a:solidFill>
                <a:effectLst/>
                <a:latin typeface="urw-din"/>
              </a:rPr>
              <a:t> Bergen</a:t>
            </a:r>
          </a:p>
          <a:p>
            <a:pPr algn="l">
              <a:buFont typeface="Arial" panose="020B0604020202020204" pitchFamily="34" charset="0"/>
              <a:buChar char="•"/>
            </a:pPr>
            <a:r>
              <a:rPr lang="nb-NO" b="0" i="0" dirty="0">
                <a:solidFill>
                  <a:srgbClr val="212529"/>
                </a:solidFill>
                <a:effectLst/>
                <a:latin typeface="urw-din"/>
              </a:rPr>
              <a:t>NTNU </a:t>
            </a:r>
            <a:r>
              <a:rPr lang="nb-NO" b="0" i="0" dirty="0" err="1">
                <a:solidFill>
                  <a:srgbClr val="212529"/>
                </a:solidFill>
                <a:effectLst/>
                <a:latin typeface="urw-din"/>
              </a:rPr>
              <a:t>University</a:t>
            </a:r>
            <a:r>
              <a:rPr lang="nb-NO" b="0" i="0" dirty="0">
                <a:solidFill>
                  <a:srgbClr val="212529"/>
                </a:solidFill>
                <a:effectLst/>
                <a:latin typeface="urw-din"/>
              </a:rPr>
              <a:t> Museum, Trondheim</a:t>
            </a:r>
          </a:p>
          <a:p>
            <a:pPr algn="l">
              <a:buFont typeface="Arial" panose="020B0604020202020204" pitchFamily="34" charset="0"/>
              <a:buChar char="•"/>
            </a:pPr>
            <a:r>
              <a:rPr lang="nb-NO" b="0" i="0" dirty="0">
                <a:solidFill>
                  <a:srgbClr val="212529"/>
                </a:solidFill>
                <a:effectLst/>
                <a:latin typeface="urw-din"/>
              </a:rPr>
              <a:t>The Arctic </a:t>
            </a:r>
            <a:r>
              <a:rPr lang="nb-NO" b="0" i="0" dirty="0" err="1">
                <a:solidFill>
                  <a:srgbClr val="212529"/>
                </a:solidFill>
                <a:effectLst/>
                <a:latin typeface="urw-din"/>
              </a:rPr>
              <a:t>University</a:t>
            </a:r>
            <a:r>
              <a:rPr lang="nb-NO" b="0" i="0" dirty="0">
                <a:solidFill>
                  <a:srgbClr val="212529"/>
                </a:solidFill>
                <a:effectLst/>
                <a:latin typeface="urw-din"/>
              </a:rPr>
              <a:t> Museum </a:t>
            </a:r>
            <a:r>
              <a:rPr lang="nb-NO" b="0" i="0" dirty="0" err="1">
                <a:solidFill>
                  <a:srgbClr val="212529"/>
                </a:solidFill>
                <a:effectLst/>
                <a:latin typeface="urw-din"/>
              </a:rPr>
              <a:t>of</a:t>
            </a:r>
            <a:r>
              <a:rPr lang="nb-NO" b="0" i="0" dirty="0">
                <a:solidFill>
                  <a:srgbClr val="212529"/>
                </a:solidFill>
                <a:effectLst/>
                <a:latin typeface="urw-din"/>
              </a:rPr>
              <a:t> Norway​, Tromsø</a:t>
            </a:r>
          </a:p>
          <a:p>
            <a:pPr algn="l"/>
            <a:r>
              <a:rPr lang="nb-NO" b="0" i="0" dirty="0" err="1">
                <a:solidFill>
                  <a:srgbClr val="0A0A0A"/>
                </a:solidFill>
                <a:effectLst/>
                <a:latin typeface="urw-din"/>
              </a:rPr>
              <a:t>These</a:t>
            </a:r>
            <a:r>
              <a:rPr lang="nb-NO" b="0" i="0" dirty="0">
                <a:solidFill>
                  <a:srgbClr val="0A0A0A"/>
                </a:solidFill>
                <a:effectLst/>
                <a:latin typeface="urw-din"/>
              </a:rPr>
              <a:t> museums </a:t>
            </a:r>
            <a:r>
              <a:rPr lang="nb-NO" b="0" i="0" dirty="0" err="1">
                <a:solidFill>
                  <a:srgbClr val="0A0A0A"/>
                </a:solidFill>
                <a:effectLst/>
                <a:latin typeface="urw-din"/>
              </a:rPr>
              <a:t>are</a:t>
            </a:r>
            <a:r>
              <a:rPr lang="nb-NO" b="0" i="0" dirty="0">
                <a:solidFill>
                  <a:srgbClr val="0A0A0A"/>
                </a:solidFill>
                <a:effectLst/>
                <a:latin typeface="urw-din"/>
              </a:rPr>
              <a:t> </a:t>
            </a:r>
            <a:r>
              <a:rPr lang="nb-NO" b="0" i="0" dirty="0" err="1">
                <a:solidFill>
                  <a:srgbClr val="0A0A0A"/>
                </a:solidFill>
                <a:effectLst/>
                <a:latin typeface="urw-din"/>
              </a:rPr>
              <a:t>responsible</a:t>
            </a:r>
            <a:r>
              <a:rPr lang="nb-NO" b="0" i="0" dirty="0">
                <a:solidFill>
                  <a:srgbClr val="0A0A0A"/>
                </a:solidFill>
                <a:effectLst/>
                <a:latin typeface="urw-din"/>
              </a:rPr>
              <a:t> for underwater </a:t>
            </a:r>
            <a:r>
              <a:rPr lang="nb-NO" b="0" i="0" dirty="0" err="1">
                <a:solidFill>
                  <a:srgbClr val="0A0A0A"/>
                </a:solidFill>
                <a:effectLst/>
                <a:latin typeface="urw-din"/>
              </a:rPr>
              <a:t>archaeology</a:t>
            </a:r>
            <a:r>
              <a:rPr lang="nb-NO" b="0" i="0" dirty="0">
                <a:solidFill>
                  <a:srgbClr val="0A0A0A"/>
                </a:solidFill>
                <a:effectLst/>
                <a:latin typeface="urw-din"/>
              </a:rPr>
              <a:t>:</a:t>
            </a:r>
          </a:p>
          <a:p>
            <a:pPr algn="l">
              <a:buFont typeface="Arial" panose="020B0604020202020204" pitchFamily="34" charset="0"/>
              <a:buChar char="•"/>
            </a:pPr>
            <a:r>
              <a:rPr lang="nb-NO" b="0" i="0" dirty="0">
                <a:solidFill>
                  <a:srgbClr val="212529"/>
                </a:solidFill>
                <a:effectLst/>
                <a:latin typeface="urw-din"/>
              </a:rPr>
              <a:t>Norwegian Maritime Museum, Oslo</a:t>
            </a:r>
          </a:p>
          <a:p>
            <a:pPr algn="l">
              <a:buFont typeface="Arial" panose="020B0604020202020204" pitchFamily="34" charset="0"/>
              <a:buChar char="•"/>
            </a:pPr>
            <a:r>
              <a:rPr lang="nb-NO" b="0" i="0" dirty="0">
                <a:solidFill>
                  <a:srgbClr val="212529"/>
                </a:solidFill>
                <a:effectLst/>
                <a:latin typeface="urw-din"/>
              </a:rPr>
              <a:t>Museum Stavanger</a:t>
            </a:r>
          </a:p>
          <a:p>
            <a:pPr algn="l">
              <a:buFont typeface="Arial" panose="020B0604020202020204" pitchFamily="34" charset="0"/>
              <a:buChar char="•"/>
            </a:pPr>
            <a:r>
              <a:rPr lang="nb-NO" b="0" i="0" dirty="0">
                <a:solidFill>
                  <a:srgbClr val="212529"/>
                </a:solidFill>
                <a:effectLst/>
                <a:latin typeface="urw-din"/>
              </a:rPr>
              <a:t>Bergen Maritime Museum</a:t>
            </a:r>
          </a:p>
          <a:p>
            <a:pPr algn="l">
              <a:buFont typeface="Arial" panose="020B0604020202020204" pitchFamily="34" charset="0"/>
              <a:buChar char="•"/>
            </a:pPr>
            <a:r>
              <a:rPr lang="nb-NO" b="0" i="0" dirty="0">
                <a:solidFill>
                  <a:srgbClr val="212529"/>
                </a:solidFill>
                <a:effectLst/>
                <a:latin typeface="urw-din"/>
              </a:rPr>
              <a:t>NTNU </a:t>
            </a:r>
            <a:r>
              <a:rPr lang="nb-NO" b="0" i="0" dirty="0" err="1">
                <a:solidFill>
                  <a:srgbClr val="212529"/>
                </a:solidFill>
                <a:effectLst/>
                <a:latin typeface="urw-din"/>
              </a:rPr>
              <a:t>University</a:t>
            </a:r>
            <a:r>
              <a:rPr lang="nb-NO" b="0" i="0" dirty="0">
                <a:solidFill>
                  <a:srgbClr val="212529"/>
                </a:solidFill>
                <a:effectLst/>
                <a:latin typeface="urw-din"/>
              </a:rPr>
              <a:t> Museum, Trondheim</a:t>
            </a:r>
          </a:p>
          <a:p>
            <a:pPr algn="l">
              <a:buFont typeface="Arial" panose="020B0604020202020204" pitchFamily="34" charset="0"/>
              <a:buChar char="•"/>
            </a:pPr>
            <a:r>
              <a:rPr lang="nb-NO" b="0" i="0" dirty="0">
                <a:solidFill>
                  <a:srgbClr val="212529"/>
                </a:solidFill>
                <a:effectLst/>
                <a:latin typeface="urw-din"/>
              </a:rPr>
              <a:t>The Arctic </a:t>
            </a:r>
            <a:r>
              <a:rPr lang="nb-NO" b="0" i="0" dirty="0" err="1">
                <a:solidFill>
                  <a:srgbClr val="212529"/>
                </a:solidFill>
                <a:effectLst/>
                <a:latin typeface="urw-din"/>
              </a:rPr>
              <a:t>University</a:t>
            </a:r>
            <a:r>
              <a:rPr lang="nb-NO" b="0" i="0" dirty="0">
                <a:solidFill>
                  <a:srgbClr val="212529"/>
                </a:solidFill>
                <a:effectLst/>
                <a:latin typeface="urw-din"/>
              </a:rPr>
              <a:t> Museum </a:t>
            </a:r>
            <a:r>
              <a:rPr lang="nb-NO" b="0" i="0" dirty="0" err="1">
                <a:solidFill>
                  <a:srgbClr val="212529"/>
                </a:solidFill>
                <a:effectLst/>
                <a:latin typeface="urw-din"/>
              </a:rPr>
              <a:t>of</a:t>
            </a:r>
            <a:r>
              <a:rPr lang="nb-NO" b="0" i="0" dirty="0">
                <a:solidFill>
                  <a:srgbClr val="212529"/>
                </a:solidFill>
                <a:effectLst/>
                <a:latin typeface="urw-din"/>
              </a:rPr>
              <a:t> Norway​, Tromsø</a:t>
            </a:r>
          </a:p>
          <a:p>
            <a:endParaRPr lang="nb-NO" dirty="0"/>
          </a:p>
        </p:txBody>
      </p:sp>
      <p:pic>
        <p:nvPicPr>
          <p:cNvPr id="4" name="Grafikk 3">
            <a:extLst>
              <a:ext uri="{FF2B5EF4-FFF2-40B4-BE49-F238E27FC236}">
                <a16:creationId xmlns:a16="http://schemas.microsoft.com/office/drawing/2014/main" id="{7C1C7A63-0E4C-456D-9A0E-7588C392243B}"/>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0767688" y="5801360"/>
            <a:ext cx="1059505" cy="924249"/>
          </a:xfrm>
          <a:prstGeom prst="rect">
            <a:avLst/>
          </a:prstGeom>
        </p:spPr>
      </p:pic>
      <p:pic>
        <p:nvPicPr>
          <p:cNvPr id="6" name="Bilde 5">
            <a:extLst>
              <a:ext uri="{FF2B5EF4-FFF2-40B4-BE49-F238E27FC236}">
                <a16:creationId xmlns:a16="http://schemas.microsoft.com/office/drawing/2014/main" id="{17A0522D-AD4B-4FC2-9A1C-720B63231DC1}"/>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687388" y="2133600"/>
            <a:ext cx="4435468" cy="3322320"/>
          </a:xfrm>
          <a:prstGeom prst="rect">
            <a:avLst/>
          </a:prstGeom>
        </p:spPr>
      </p:pic>
    </p:spTree>
    <p:extLst>
      <p:ext uri="{BB962C8B-B14F-4D97-AF65-F5344CB8AC3E}">
        <p14:creationId xmlns:p14="http://schemas.microsoft.com/office/powerpoint/2010/main" val="3043286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19E33E1-7C68-4684-B3B0-5BD13277E40C}"/>
              </a:ext>
            </a:extLst>
          </p:cNvPr>
          <p:cNvSpPr>
            <a:spLocks noGrp="1"/>
          </p:cNvSpPr>
          <p:nvPr>
            <p:ph type="title"/>
          </p:nvPr>
        </p:nvSpPr>
        <p:spPr/>
        <p:txBody>
          <a:bodyPr/>
          <a:lstStyle/>
          <a:p>
            <a:r>
              <a:rPr lang="en-US" b="1" i="0" dirty="0">
                <a:solidFill>
                  <a:srgbClr val="0A0A0A"/>
                </a:solidFill>
                <a:effectLst/>
                <a:latin typeface="poynter-oldstyle-display"/>
              </a:rPr>
              <a:t>Management of cultural heritage in Norway</a:t>
            </a:r>
            <a:endParaRPr lang="nb-NO" dirty="0"/>
          </a:p>
        </p:txBody>
      </p:sp>
      <p:sp>
        <p:nvSpPr>
          <p:cNvPr id="3" name="Plassholder for innhold 2">
            <a:extLst>
              <a:ext uri="{FF2B5EF4-FFF2-40B4-BE49-F238E27FC236}">
                <a16:creationId xmlns:a16="http://schemas.microsoft.com/office/drawing/2014/main" id="{86501FB2-05DD-45F2-B66D-A8638387319A}"/>
              </a:ext>
            </a:extLst>
          </p:cNvPr>
          <p:cNvSpPr>
            <a:spLocks noGrp="1"/>
          </p:cNvSpPr>
          <p:nvPr>
            <p:ph idx="1"/>
          </p:nvPr>
        </p:nvSpPr>
        <p:spPr>
          <a:xfrm>
            <a:off x="4358640" y="2133600"/>
            <a:ext cx="7145972" cy="3777622"/>
          </a:xfrm>
        </p:spPr>
        <p:txBody>
          <a:bodyPr/>
          <a:lstStyle/>
          <a:p>
            <a:pPr algn="l"/>
            <a:r>
              <a:rPr lang="nb-NO" b="0" i="0" dirty="0">
                <a:solidFill>
                  <a:srgbClr val="0A0A0A"/>
                </a:solidFill>
                <a:effectLst/>
                <a:latin typeface="urw-din"/>
              </a:rPr>
              <a:t>The Norwegian </a:t>
            </a:r>
            <a:r>
              <a:rPr lang="nb-NO" b="0" i="0" dirty="0" err="1">
                <a:solidFill>
                  <a:srgbClr val="0A0A0A"/>
                </a:solidFill>
                <a:effectLst/>
                <a:latin typeface="urw-din"/>
              </a:rPr>
              <a:t>Institute</a:t>
            </a:r>
            <a:r>
              <a:rPr lang="nb-NO" b="0" i="0" dirty="0">
                <a:solidFill>
                  <a:srgbClr val="0A0A0A"/>
                </a:solidFill>
                <a:effectLst/>
                <a:latin typeface="urw-din"/>
              </a:rPr>
              <a:t> for Cultural Heritage Research (NIKU) </a:t>
            </a:r>
            <a:r>
              <a:rPr lang="nb-NO" b="0" i="0" dirty="0" err="1">
                <a:solidFill>
                  <a:srgbClr val="0A0A0A"/>
                </a:solidFill>
                <a:effectLst/>
                <a:latin typeface="urw-din"/>
              </a:rPr>
              <a:t>investigates</a:t>
            </a:r>
            <a:r>
              <a:rPr lang="nb-NO" b="0" i="0" dirty="0">
                <a:solidFill>
                  <a:srgbClr val="0A0A0A"/>
                </a:solidFill>
                <a:effectLst/>
                <a:latin typeface="urw-din"/>
              </a:rPr>
              <a:t> </a:t>
            </a:r>
            <a:r>
              <a:rPr lang="nb-NO" b="0" i="0" dirty="0" err="1">
                <a:solidFill>
                  <a:srgbClr val="0A0A0A"/>
                </a:solidFill>
                <a:effectLst/>
                <a:latin typeface="urw-din"/>
              </a:rPr>
              <a:t>cultural</a:t>
            </a:r>
            <a:r>
              <a:rPr lang="nb-NO" b="0" i="0" dirty="0">
                <a:solidFill>
                  <a:srgbClr val="0A0A0A"/>
                </a:solidFill>
                <a:effectLst/>
                <a:latin typeface="urw-din"/>
              </a:rPr>
              <a:t> </a:t>
            </a:r>
            <a:r>
              <a:rPr lang="nb-NO" b="0" i="0" dirty="0" err="1">
                <a:solidFill>
                  <a:srgbClr val="0A0A0A"/>
                </a:solidFill>
                <a:effectLst/>
                <a:latin typeface="urw-din"/>
              </a:rPr>
              <a:t>heritage</a:t>
            </a:r>
            <a:r>
              <a:rPr lang="nb-NO" b="0" i="0" dirty="0">
                <a:solidFill>
                  <a:srgbClr val="0A0A0A"/>
                </a:solidFill>
                <a:effectLst/>
                <a:latin typeface="urw-din"/>
              </a:rPr>
              <a:t> monuments and </a:t>
            </a:r>
            <a:r>
              <a:rPr lang="nb-NO" b="0" i="0" dirty="0" err="1">
                <a:solidFill>
                  <a:srgbClr val="0A0A0A"/>
                </a:solidFill>
                <a:effectLst/>
                <a:latin typeface="urw-din"/>
              </a:rPr>
              <a:t>sites</a:t>
            </a:r>
            <a:r>
              <a:rPr lang="nb-NO" b="0" i="0" dirty="0">
                <a:solidFill>
                  <a:srgbClr val="0A0A0A"/>
                </a:solidFill>
                <a:effectLst/>
                <a:latin typeface="urw-din"/>
              </a:rPr>
              <a:t> </a:t>
            </a:r>
            <a:r>
              <a:rPr lang="nb-NO" b="0" i="0" dirty="0" err="1">
                <a:solidFill>
                  <a:srgbClr val="0A0A0A"/>
                </a:solidFill>
                <a:effectLst/>
                <a:latin typeface="urw-din"/>
              </a:rPr>
              <a:t>of</a:t>
            </a:r>
            <a:r>
              <a:rPr lang="nb-NO" b="0" i="0" dirty="0">
                <a:solidFill>
                  <a:srgbClr val="0A0A0A"/>
                </a:solidFill>
                <a:effectLst/>
                <a:latin typeface="urw-din"/>
              </a:rPr>
              <a:t> </a:t>
            </a:r>
            <a:r>
              <a:rPr lang="nb-NO" b="0" i="0" dirty="0" err="1">
                <a:solidFill>
                  <a:srgbClr val="0A0A0A"/>
                </a:solidFill>
                <a:effectLst/>
                <a:latin typeface="urw-din"/>
              </a:rPr>
              <a:t>archaeological</a:t>
            </a:r>
            <a:r>
              <a:rPr lang="nb-NO" b="0" i="0" dirty="0">
                <a:solidFill>
                  <a:srgbClr val="0A0A0A"/>
                </a:solidFill>
                <a:effectLst/>
                <a:latin typeface="urw-din"/>
              </a:rPr>
              <a:t> </a:t>
            </a:r>
            <a:r>
              <a:rPr lang="nb-NO" b="0" i="0" dirty="0" err="1">
                <a:solidFill>
                  <a:srgbClr val="0A0A0A"/>
                </a:solidFill>
                <a:effectLst/>
                <a:latin typeface="urw-din"/>
              </a:rPr>
              <a:t>importance</a:t>
            </a:r>
            <a:r>
              <a:rPr lang="nb-NO" b="0" i="0" dirty="0">
                <a:solidFill>
                  <a:srgbClr val="0A0A0A"/>
                </a:solidFill>
                <a:effectLst/>
                <a:latin typeface="urw-din"/>
              </a:rPr>
              <a:t> from </a:t>
            </a:r>
            <a:r>
              <a:rPr lang="nb-NO" b="0" i="0" dirty="0" err="1">
                <a:solidFill>
                  <a:srgbClr val="0A0A0A"/>
                </a:solidFill>
                <a:effectLst/>
                <a:latin typeface="urw-din"/>
              </a:rPr>
              <a:t>the</a:t>
            </a:r>
            <a:r>
              <a:rPr lang="nb-NO" b="0" i="0" dirty="0">
                <a:solidFill>
                  <a:srgbClr val="0A0A0A"/>
                </a:solidFill>
                <a:effectLst/>
                <a:latin typeface="urw-din"/>
              </a:rPr>
              <a:t> </a:t>
            </a:r>
            <a:r>
              <a:rPr lang="nb-NO" b="0" i="0" dirty="0" err="1">
                <a:solidFill>
                  <a:srgbClr val="0A0A0A"/>
                </a:solidFill>
                <a:effectLst/>
                <a:latin typeface="urw-din"/>
              </a:rPr>
              <a:t>Middle</a:t>
            </a:r>
            <a:r>
              <a:rPr lang="nb-NO" b="0" i="0" dirty="0">
                <a:solidFill>
                  <a:srgbClr val="0A0A0A"/>
                </a:solidFill>
                <a:effectLst/>
                <a:latin typeface="urw-din"/>
              </a:rPr>
              <a:t> Ages. This </a:t>
            </a:r>
            <a:r>
              <a:rPr lang="nb-NO" b="0" i="0" dirty="0" err="1">
                <a:solidFill>
                  <a:srgbClr val="0A0A0A"/>
                </a:solidFill>
                <a:effectLst/>
                <a:latin typeface="urw-din"/>
              </a:rPr>
              <a:t>involves</a:t>
            </a:r>
            <a:r>
              <a:rPr lang="nb-NO" b="0" i="0" dirty="0">
                <a:solidFill>
                  <a:srgbClr val="0A0A0A"/>
                </a:solidFill>
                <a:effectLst/>
                <a:latin typeface="urw-din"/>
              </a:rPr>
              <a:t> </a:t>
            </a:r>
            <a:r>
              <a:rPr lang="nb-NO" b="0" i="0" dirty="0" err="1">
                <a:solidFill>
                  <a:srgbClr val="0A0A0A"/>
                </a:solidFill>
                <a:effectLst/>
                <a:latin typeface="urw-din"/>
              </a:rPr>
              <a:t>church</a:t>
            </a:r>
            <a:r>
              <a:rPr lang="nb-NO" b="0" i="0" dirty="0">
                <a:solidFill>
                  <a:srgbClr val="0A0A0A"/>
                </a:solidFill>
                <a:effectLst/>
                <a:latin typeface="urw-din"/>
              </a:rPr>
              <a:t> </a:t>
            </a:r>
            <a:r>
              <a:rPr lang="nb-NO" b="0" i="0" dirty="0" err="1">
                <a:solidFill>
                  <a:srgbClr val="0A0A0A"/>
                </a:solidFill>
                <a:effectLst/>
                <a:latin typeface="urw-din"/>
              </a:rPr>
              <a:t>sites</a:t>
            </a:r>
            <a:r>
              <a:rPr lang="nb-NO" b="0" i="0" dirty="0">
                <a:solidFill>
                  <a:srgbClr val="0A0A0A"/>
                </a:solidFill>
                <a:effectLst/>
                <a:latin typeface="urw-din"/>
              </a:rPr>
              <a:t>, </a:t>
            </a:r>
            <a:r>
              <a:rPr lang="nb-NO" b="0" i="0" dirty="0" err="1">
                <a:solidFill>
                  <a:srgbClr val="0A0A0A"/>
                </a:solidFill>
                <a:effectLst/>
                <a:latin typeface="urw-din"/>
              </a:rPr>
              <a:t>monasteries</a:t>
            </a:r>
            <a:r>
              <a:rPr lang="nb-NO" b="0" i="0" dirty="0">
                <a:solidFill>
                  <a:srgbClr val="0A0A0A"/>
                </a:solidFill>
                <a:effectLst/>
                <a:latin typeface="urw-din"/>
              </a:rPr>
              <a:t>, </a:t>
            </a:r>
            <a:r>
              <a:rPr lang="nb-NO" b="0" i="0" dirty="0" err="1">
                <a:solidFill>
                  <a:srgbClr val="0A0A0A"/>
                </a:solidFill>
                <a:effectLst/>
                <a:latin typeface="urw-din"/>
              </a:rPr>
              <a:t>fortifications</a:t>
            </a:r>
            <a:r>
              <a:rPr lang="nb-NO" b="0" i="0" dirty="0">
                <a:solidFill>
                  <a:srgbClr val="0A0A0A"/>
                </a:solidFill>
                <a:effectLst/>
                <a:latin typeface="urw-din"/>
              </a:rPr>
              <a:t> and </a:t>
            </a:r>
            <a:r>
              <a:rPr lang="nb-NO" b="0" i="0" dirty="0" err="1">
                <a:solidFill>
                  <a:srgbClr val="0A0A0A"/>
                </a:solidFill>
                <a:effectLst/>
                <a:latin typeface="urw-din"/>
              </a:rPr>
              <a:t>the</a:t>
            </a:r>
            <a:r>
              <a:rPr lang="nb-NO" b="0" i="0" dirty="0">
                <a:solidFill>
                  <a:srgbClr val="0A0A0A"/>
                </a:solidFill>
                <a:effectLst/>
                <a:latin typeface="urw-din"/>
              </a:rPr>
              <a:t> </a:t>
            </a:r>
            <a:r>
              <a:rPr lang="nb-NO" b="0" i="0" dirty="0" err="1">
                <a:solidFill>
                  <a:srgbClr val="0A0A0A"/>
                </a:solidFill>
                <a:effectLst/>
                <a:latin typeface="urw-din"/>
              </a:rPr>
              <a:t>eight</a:t>
            </a:r>
            <a:r>
              <a:rPr lang="nb-NO" b="0" i="0" dirty="0">
                <a:solidFill>
                  <a:srgbClr val="0A0A0A"/>
                </a:solidFill>
                <a:effectLst/>
                <a:latin typeface="urw-din"/>
              </a:rPr>
              <a:t> medieval </a:t>
            </a:r>
            <a:r>
              <a:rPr lang="nb-NO" b="0" i="0" dirty="0" err="1">
                <a:solidFill>
                  <a:srgbClr val="0A0A0A"/>
                </a:solidFill>
                <a:effectLst/>
                <a:latin typeface="urw-din"/>
              </a:rPr>
              <a:t>towns</a:t>
            </a:r>
            <a:r>
              <a:rPr lang="nb-NO" b="0" i="0" dirty="0">
                <a:solidFill>
                  <a:srgbClr val="0A0A0A"/>
                </a:solidFill>
                <a:effectLst/>
                <a:latin typeface="urw-din"/>
              </a:rPr>
              <a:t> (Bergen, Hamar, Oslo, Sarpsborg, Skien, Stavanger, Trondheim and Tønsberg).</a:t>
            </a:r>
          </a:p>
          <a:p>
            <a:pPr algn="l"/>
            <a:r>
              <a:rPr lang="nb-NO" b="1" i="0" dirty="0">
                <a:solidFill>
                  <a:srgbClr val="0A0A0A"/>
                </a:solidFill>
                <a:effectLst/>
                <a:latin typeface="urw-din"/>
              </a:rPr>
              <a:t>Governor </a:t>
            </a:r>
            <a:r>
              <a:rPr lang="nb-NO" b="1" i="0" dirty="0" err="1">
                <a:solidFill>
                  <a:srgbClr val="0A0A0A"/>
                </a:solidFill>
                <a:effectLst/>
                <a:latin typeface="urw-din"/>
              </a:rPr>
              <a:t>of</a:t>
            </a:r>
            <a:r>
              <a:rPr lang="nb-NO" b="1" i="0" dirty="0">
                <a:solidFill>
                  <a:srgbClr val="0A0A0A"/>
                </a:solidFill>
                <a:effectLst/>
                <a:latin typeface="urw-din"/>
              </a:rPr>
              <a:t> Svalbard</a:t>
            </a:r>
          </a:p>
          <a:p>
            <a:pPr algn="l"/>
            <a:r>
              <a:rPr lang="nb-NO" b="0" i="0" dirty="0">
                <a:solidFill>
                  <a:srgbClr val="0A0A0A"/>
                </a:solidFill>
                <a:effectLst/>
                <a:latin typeface="urw-din"/>
              </a:rPr>
              <a:t>Cultural </a:t>
            </a:r>
            <a:r>
              <a:rPr lang="nb-NO" b="0" i="0" dirty="0" err="1">
                <a:solidFill>
                  <a:srgbClr val="0A0A0A"/>
                </a:solidFill>
                <a:effectLst/>
                <a:latin typeface="urw-din"/>
              </a:rPr>
              <a:t>heritage</a:t>
            </a:r>
            <a:r>
              <a:rPr lang="nb-NO" b="0" i="0" dirty="0">
                <a:solidFill>
                  <a:srgbClr val="0A0A0A"/>
                </a:solidFill>
                <a:effectLst/>
                <a:latin typeface="urw-din"/>
              </a:rPr>
              <a:t> management </a:t>
            </a:r>
            <a:r>
              <a:rPr lang="nb-NO" b="0" i="0" dirty="0" err="1">
                <a:solidFill>
                  <a:srgbClr val="0A0A0A"/>
                </a:solidFill>
                <a:effectLst/>
                <a:latin typeface="urw-din"/>
              </a:rPr>
              <a:t>on</a:t>
            </a:r>
            <a:r>
              <a:rPr lang="nb-NO" b="0" i="0" dirty="0">
                <a:solidFill>
                  <a:srgbClr val="0A0A0A"/>
                </a:solidFill>
                <a:effectLst/>
                <a:latin typeface="urw-din"/>
              </a:rPr>
              <a:t> Svalbard is </a:t>
            </a:r>
            <a:r>
              <a:rPr lang="nb-NO" b="0" i="0" dirty="0" err="1">
                <a:solidFill>
                  <a:srgbClr val="0A0A0A"/>
                </a:solidFill>
                <a:effectLst/>
                <a:latin typeface="urw-din"/>
              </a:rPr>
              <a:t>administered</a:t>
            </a:r>
            <a:r>
              <a:rPr lang="nb-NO" b="0" i="0" dirty="0">
                <a:solidFill>
                  <a:srgbClr val="0A0A0A"/>
                </a:solidFill>
                <a:effectLst/>
                <a:latin typeface="urw-din"/>
              </a:rPr>
              <a:t> by </a:t>
            </a:r>
            <a:r>
              <a:rPr lang="nb-NO" b="0" i="0" dirty="0" err="1">
                <a:solidFill>
                  <a:srgbClr val="0A0A0A"/>
                </a:solidFill>
                <a:effectLst/>
                <a:latin typeface="urw-din"/>
              </a:rPr>
              <a:t>the</a:t>
            </a:r>
            <a:r>
              <a:rPr lang="nb-NO" b="0" i="0" dirty="0">
                <a:solidFill>
                  <a:srgbClr val="0A0A0A"/>
                </a:solidFill>
                <a:effectLst/>
                <a:latin typeface="urw-din"/>
              </a:rPr>
              <a:t> Governor, as </a:t>
            </a:r>
            <a:r>
              <a:rPr lang="nb-NO" b="0" i="0" dirty="0" err="1">
                <a:solidFill>
                  <a:srgbClr val="0A0A0A"/>
                </a:solidFill>
                <a:effectLst/>
                <a:latin typeface="urw-din"/>
              </a:rPr>
              <a:t>determined</a:t>
            </a:r>
            <a:r>
              <a:rPr lang="nb-NO" b="0" i="0" dirty="0">
                <a:solidFill>
                  <a:srgbClr val="0A0A0A"/>
                </a:solidFill>
                <a:effectLst/>
                <a:latin typeface="urw-din"/>
              </a:rPr>
              <a:t> in </a:t>
            </a:r>
            <a:r>
              <a:rPr lang="nb-NO" b="0" i="0" dirty="0" err="1">
                <a:solidFill>
                  <a:srgbClr val="0A0A0A"/>
                </a:solidFill>
                <a:effectLst/>
                <a:latin typeface="urw-din"/>
              </a:rPr>
              <a:t>the</a:t>
            </a:r>
            <a:r>
              <a:rPr lang="nb-NO" b="0" i="0" dirty="0">
                <a:solidFill>
                  <a:srgbClr val="0A0A0A"/>
                </a:solidFill>
                <a:effectLst/>
                <a:latin typeface="urw-din"/>
              </a:rPr>
              <a:t> Svalbard </a:t>
            </a:r>
            <a:r>
              <a:rPr lang="nb-NO" b="0" i="0" dirty="0" err="1">
                <a:solidFill>
                  <a:srgbClr val="0A0A0A"/>
                </a:solidFill>
                <a:effectLst/>
                <a:latin typeface="urw-din"/>
              </a:rPr>
              <a:t>Environmental</a:t>
            </a:r>
            <a:r>
              <a:rPr lang="nb-NO" b="0" i="0" dirty="0">
                <a:solidFill>
                  <a:srgbClr val="0A0A0A"/>
                </a:solidFill>
                <a:effectLst/>
                <a:latin typeface="urw-din"/>
              </a:rPr>
              <a:t> </a:t>
            </a:r>
            <a:r>
              <a:rPr lang="nb-NO" b="0" i="0" dirty="0" err="1">
                <a:solidFill>
                  <a:srgbClr val="0A0A0A"/>
                </a:solidFill>
                <a:effectLst/>
                <a:latin typeface="urw-din"/>
              </a:rPr>
              <a:t>Protection</a:t>
            </a:r>
            <a:r>
              <a:rPr lang="nb-NO" b="0" i="0" dirty="0">
                <a:solidFill>
                  <a:srgbClr val="0A0A0A"/>
                </a:solidFill>
                <a:effectLst/>
                <a:latin typeface="urw-din"/>
              </a:rPr>
              <a:t> </a:t>
            </a:r>
            <a:r>
              <a:rPr lang="nb-NO" b="0" i="0" dirty="0" err="1">
                <a:solidFill>
                  <a:srgbClr val="0A0A0A"/>
                </a:solidFill>
                <a:effectLst/>
                <a:latin typeface="urw-din"/>
              </a:rPr>
              <a:t>Act</a:t>
            </a:r>
            <a:r>
              <a:rPr lang="nb-NO" b="0" i="0" dirty="0">
                <a:solidFill>
                  <a:srgbClr val="0A0A0A"/>
                </a:solidFill>
                <a:effectLst/>
                <a:latin typeface="urw-din"/>
              </a:rPr>
              <a:t>.</a:t>
            </a:r>
          </a:p>
          <a:p>
            <a:endParaRPr lang="nb-NO" dirty="0"/>
          </a:p>
        </p:txBody>
      </p:sp>
      <p:pic>
        <p:nvPicPr>
          <p:cNvPr id="5" name="Bilde 4">
            <a:extLst>
              <a:ext uri="{FF2B5EF4-FFF2-40B4-BE49-F238E27FC236}">
                <a16:creationId xmlns:a16="http://schemas.microsoft.com/office/drawing/2014/main" id="{47FDB5C1-7B62-48C9-83DC-F37A391622B2}"/>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687386" y="1766891"/>
            <a:ext cx="3586023" cy="2255520"/>
          </a:xfrm>
          <a:prstGeom prst="rect">
            <a:avLst/>
          </a:prstGeom>
        </p:spPr>
      </p:pic>
      <p:pic>
        <p:nvPicPr>
          <p:cNvPr id="7" name="Bilde 6">
            <a:extLst>
              <a:ext uri="{FF2B5EF4-FFF2-40B4-BE49-F238E27FC236}">
                <a16:creationId xmlns:a16="http://schemas.microsoft.com/office/drawing/2014/main" id="{837DABE5-D7E2-4A1A-A879-022EA940971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87385" y="4201890"/>
            <a:ext cx="3586023" cy="2377689"/>
          </a:xfrm>
          <a:prstGeom prst="rect">
            <a:avLst/>
          </a:prstGeom>
        </p:spPr>
      </p:pic>
      <p:pic>
        <p:nvPicPr>
          <p:cNvPr id="8" name="Grafikk 7">
            <a:extLst>
              <a:ext uri="{FF2B5EF4-FFF2-40B4-BE49-F238E27FC236}">
                <a16:creationId xmlns:a16="http://schemas.microsoft.com/office/drawing/2014/main" id="{C91ACF19-3118-4EA5-909F-E906AAFE25EB}"/>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0767688" y="5801360"/>
            <a:ext cx="1059505" cy="924249"/>
          </a:xfrm>
          <a:prstGeom prst="rect">
            <a:avLst/>
          </a:prstGeom>
        </p:spPr>
      </p:pic>
    </p:spTree>
    <p:extLst>
      <p:ext uri="{BB962C8B-B14F-4D97-AF65-F5344CB8AC3E}">
        <p14:creationId xmlns:p14="http://schemas.microsoft.com/office/powerpoint/2010/main" val="3799208013"/>
      </p:ext>
    </p:extLst>
  </p:cSld>
  <p:clrMapOvr>
    <a:masterClrMapping/>
  </p:clrMapOvr>
</p:sld>
</file>

<file path=ppt/theme/theme1.xml><?xml version="1.0" encoding="utf-8"?>
<a:theme xmlns:a="http://schemas.openxmlformats.org/drawingml/2006/main" name="Tryllestav">
  <a:themeElements>
    <a:clrScheme name="Tryllestav">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Tryllestav">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yllestav">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3953</TotalTime>
  <Words>794</Words>
  <Application>Microsoft Office PowerPoint</Application>
  <PresentationFormat>Širokouhlá</PresentationFormat>
  <Paragraphs>66</Paragraphs>
  <Slides>11</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11</vt:i4>
      </vt:variant>
    </vt:vector>
  </HeadingPairs>
  <TitlesOfParts>
    <vt:vector size="19" baseType="lpstr">
      <vt:lpstr>Arial</vt:lpstr>
      <vt:lpstr>Century Gothic</vt:lpstr>
      <vt:lpstr>ff-mark-web-pro</vt:lpstr>
      <vt:lpstr>poynter-oldstyle-display</vt:lpstr>
      <vt:lpstr>urw-din</vt:lpstr>
      <vt:lpstr>Wingdings</vt:lpstr>
      <vt:lpstr>Wingdings 3</vt:lpstr>
      <vt:lpstr>Tryllestav</vt:lpstr>
      <vt:lpstr>Management of cultural heritage in Norway </vt:lpstr>
      <vt:lpstr>Facts about Norway</vt:lpstr>
      <vt:lpstr>Definition of cultural heritige</vt:lpstr>
      <vt:lpstr>Management of cultural heritage in Norway </vt:lpstr>
      <vt:lpstr>Management of cultural heritage in Norway</vt:lpstr>
      <vt:lpstr>Management of cultural heritage in Norway</vt:lpstr>
      <vt:lpstr>Management of cultural heritage in Norway</vt:lpstr>
      <vt:lpstr>Management of cultural heritage in Norway</vt:lpstr>
      <vt:lpstr>Management of cultural heritage in Norway</vt:lpstr>
      <vt:lpstr>Prezentácia programu PowerPoint</vt:lpstr>
      <vt:lpstr>Prezentácia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Tvoja téma je Ochrana a publicita nehmotného kultúrneho dedičstva. Radi by sme boli, ak by si nás informoval v časovom limite 20 minút  o legislatíve v Nórsku, čo je kultúrna pamiatka, aká, kto ju zapisuje, eviduje, kto je riadiacim orgánom, je legislatíva, sú zapísané pamiatky hmotne  a nehmotné sú financované na rekonštrukciu, obnovu , sú výzvy a podobne. Publicita je inštitúcia, ktorá sa venuje publicite na národnej úrovni ,napr. u nás je Ministerstvo kultúry SR, Ministerstvo zahraničných vecí, Ministerstvo cestovaného ruchu,   Pamiatkový úrad Slovenskej republiky, a príslušné Krajské pamiatkové úrady. Prednáška na 20 minút vo forme Power Point prezentácie.</dc:title>
  <dc:creator>Adam Bielek</dc:creator>
  <cp:lastModifiedBy>informatik</cp:lastModifiedBy>
  <cp:revision>10</cp:revision>
  <dcterms:created xsi:type="dcterms:W3CDTF">2024-10-06T13:39:47Z</dcterms:created>
  <dcterms:modified xsi:type="dcterms:W3CDTF">2024-12-18T07:29:23Z</dcterms:modified>
</cp:coreProperties>
</file>