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A4BB76D7-09D9-4A87-92FF-32B0C463F0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732059"/>
            <a:ext cx="3372035" cy="97789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B1CA8680-0C6F-4911-A0D0-A81DB4B866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7528" y="5732059"/>
            <a:ext cx="892071" cy="1051523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8FE74B61-F058-467F-8954-E5D080639996}"/>
              </a:ext>
            </a:extLst>
          </p:cNvPr>
          <p:cNvSpPr txBox="1"/>
          <p:nvPr/>
        </p:nvSpPr>
        <p:spPr>
          <a:xfrm>
            <a:off x="528220" y="4962618"/>
            <a:ext cx="11416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/>
              <a:t>    </a:t>
            </a:r>
            <a:r>
              <a:rPr lang="nb-NO" sz="4400" dirty="0" err="1"/>
              <a:t>Partnership</a:t>
            </a:r>
            <a:r>
              <a:rPr lang="nb-NO" sz="4400" dirty="0"/>
              <a:t> </a:t>
            </a:r>
            <a:r>
              <a:rPr lang="nb-NO" sz="4400" dirty="0" err="1"/>
              <a:t>Levoca</a:t>
            </a:r>
            <a:r>
              <a:rPr lang="nb-NO" sz="4400" dirty="0"/>
              <a:t> and Norsk Kultursenter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1DA08DA2-B5C0-4097-828B-41926681D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754" y="282190"/>
            <a:ext cx="6146491" cy="409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49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B849FE-F956-4A65-9B17-7EC8B4BF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Bjørnstjerne </a:t>
            </a:r>
            <a:r>
              <a:rPr lang="nb-NO" dirty="0" err="1"/>
              <a:t>bjørnson</a:t>
            </a:r>
            <a:endParaRPr lang="nb-NO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ABEAE795-B259-460C-BFCA-24FFC8C71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44" r="19485"/>
          <a:stretch/>
        </p:blipFill>
        <p:spPr>
          <a:xfrm>
            <a:off x="7870825" y="1622869"/>
            <a:ext cx="3695700" cy="4022725"/>
          </a:xfr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F78BBDBA-EE11-43C6-9EF2-C7179A8ADF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86" y="254483"/>
            <a:ext cx="1253971" cy="83514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3465AC85-FB5A-4E61-9193-6A8DABE0F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25" y="2315813"/>
            <a:ext cx="6625021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10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BC80D9-4D6B-470A-98AE-2959DFB55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Bjørnstjerne </a:t>
            </a:r>
            <a:r>
              <a:rPr lang="nb-NO" dirty="0" err="1"/>
              <a:t>bjørnson</a:t>
            </a:r>
            <a:endParaRPr lang="nb-NO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2DABF3DD-CA3D-4D53-B9C9-5C06F6B25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0158" y="1961007"/>
            <a:ext cx="6024913" cy="4518685"/>
          </a:xfr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9A296327-B396-4900-B51F-B675BF2C99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86" y="254483"/>
            <a:ext cx="1253971" cy="835145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3789D53B-7560-437D-8712-E3D0875CAFF9}"/>
              </a:ext>
            </a:extLst>
          </p:cNvPr>
          <p:cNvSpPr txBox="1"/>
          <p:nvPr/>
        </p:nvSpPr>
        <p:spPr>
          <a:xfrm>
            <a:off x="866775" y="2238375"/>
            <a:ext cx="4362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First </a:t>
            </a:r>
            <a:r>
              <a:rPr lang="nb-NO" sz="2400" dirty="0" err="1"/>
              <a:t>edition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National Anthem </a:t>
            </a:r>
            <a:r>
              <a:rPr lang="nb-NO" sz="2400" dirty="0" err="1"/>
              <a:t>of</a:t>
            </a:r>
            <a:r>
              <a:rPr lang="nb-NO" sz="2400" dirty="0"/>
              <a:t> Norway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The </a:t>
            </a:r>
            <a:r>
              <a:rPr lang="nb-NO" sz="2400" dirty="0" err="1"/>
              <a:t>only</a:t>
            </a:r>
            <a:r>
              <a:rPr lang="nb-NO" sz="2400" dirty="0"/>
              <a:t> </a:t>
            </a:r>
            <a:r>
              <a:rPr lang="nb-NO" sz="2400" dirty="0" err="1"/>
              <a:t>copy</a:t>
            </a:r>
            <a:r>
              <a:rPr lang="nb-NO" sz="2400" dirty="0"/>
              <a:t> in private </a:t>
            </a:r>
            <a:r>
              <a:rPr lang="nb-NO" sz="2400" dirty="0" err="1"/>
              <a:t>ownership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424571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BC80D9-4D6B-470A-98AE-2959DFB55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Bjørnstjerne </a:t>
            </a:r>
            <a:r>
              <a:rPr lang="nb-NO" dirty="0" err="1"/>
              <a:t>bjørnson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A296327-B396-4900-B51F-B675BF2C99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86" y="254483"/>
            <a:ext cx="1253971" cy="83514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61BEBF47-4D1B-4949-B3A7-DB877C18B4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879222"/>
            <a:ext cx="5463774" cy="4393562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D80F3B3F-F885-443C-93F3-FA13B9C256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812" y="1785995"/>
            <a:ext cx="3692376" cy="492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91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BC80D9-4D6B-470A-98AE-2959DFB55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Thank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for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attention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A296327-B396-4900-B51F-B675BF2C99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86" y="254483"/>
            <a:ext cx="1253971" cy="83514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1EE4B3E6-FCED-4E53-9425-AF03E8C86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58" t="20666" r="11055" b="7809"/>
          <a:stretch/>
        </p:blipFill>
        <p:spPr>
          <a:xfrm>
            <a:off x="3600449" y="1854668"/>
            <a:ext cx="3889988" cy="479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28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D639E3-4D1A-4867-ACF9-7F0A90811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Cooporation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nations</a:t>
            </a:r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87090CC6-1958-4682-BF8D-8D63B52D8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350" y="2139378"/>
            <a:ext cx="5900737" cy="3933825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56B3786B-F4FA-4DF0-83CE-381C6E2739C9}"/>
              </a:ext>
            </a:extLst>
          </p:cNvPr>
          <p:cNvSpPr txBox="1"/>
          <p:nvPr/>
        </p:nvSpPr>
        <p:spPr>
          <a:xfrm>
            <a:off x="904875" y="2650553"/>
            <a:ext cx="5734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Culture</a:t>
            </a:r>
            <a:r>
              <a:rPr lang="nb-NO" dirty="0"/>
              <a:t> </a:t>
            </a:r>
            <a:r>
              <a:rPr lang="nb-NO" dirty="0" err="1"/>
              <a:t>cooporation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Exibitionls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Trees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Liberty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Bjørnstjerne Bjørnsson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4940471-3272-4FBC-9B66-6FBA88D170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86" y="254483"/>
            <a:ext cx="1253971" cy="83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61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18545E-36C8-479B-8FDE-AAF615E6B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Cooporation</a:t>
            </a:r>
            <a:r>
              <a:rPr lang="nb-NO" dirty="0"/>
              <a:t> </a:t>
            </a:r>
            <a:r>
              <a:rPr lang="nb-NO" dirty="0" err="1"/>
              <a:t>Levoca</a:t>
            </a:r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B4157A6-5BCF-4522-8745-80724F270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476500"/>
            <a:ext cx="5363633" cy="4022725"/>
          </a:xfr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560DE736-BFED-4AA7-9893-0C86369A7D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86" y="254483"/>
            <a:ext cx="1253971" cy="835145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E7297DF6-FBD5-4004-A5CB-375D3F4905BF}"/>
              </a:ext>
            </a:extLst>
          </p:cNvPr>
          <p:cNvSpPr txBox="1"/>
          <p:nvPr/>
        </p:nvSpPr>
        <p:spPr>
          <a:xfrm>
            <a:off x="581025" y="2619375"/>
            <a:ext cx="50387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Exchanging</a:t>
            </a:r>
            <a:r>
              <a:rPr lang="nb-NO" dirty="0"/>
              <a:t> </a:t>
            </a:r>
            <a:r>
              <a:rPr lang="nb-NO" dirty="0" err="1"/>
              <a:t>knowledge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Exiting</a:t>
            </a:r>
            <a:r>
              <a:rPr lang="nb-NO" dirty="0"/>
              <a:t> </a:t>
            </a:r>
            <a:r>
              <a:rPr lang="nb-NO" dirty="0" err="1"/>
              <a:t>project</a:t>
            </a:r>
            <a:r>
              <a:rPr lang="nb-NO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Similar</a:t>
            </a:r>
            <a:r>
              <a:rPr lang="nb-NO" dirty="0"/>
              <a:t> </a:t>
            </a:r>
            <a:r>
              <a:rPr lang="nb-NO" dirty="0" err="1"/>
              <a:t>concept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Pasion</a:t>
            </a:r>
            <a:r>
              <a:rPr lang="nb-NO" dirty="0"/>
              <a:t> for </a:t>
            </a:r>
            <a:r>
              <a:rPr lang="nb-NO" dirty="0" err="1"/>
              <a:t>protect</a:t>
            </a:r>
            <a:r>
              <a:rPr lang="nb-NO" dirty="0"/>
              <a:t> og </a:t>
            </a:r>
            <a:r>
              <a:rPr lang="nb-NO" dirty="0" err="1"/>
              <a:t>histori</a:t>
            </a:r>
            <a:r>
              <a:rPr lang="nb-NO" dirty="0"/>
              <a:t> for </a:t>
            </a:r>
            <a:r>
              <a:rPr lang="nb-NO" dirty="0" err="1"/>
              <a:t>futere</a:t>
            </a:r>
            <a:r>
              <a:rPr lang="nb-NO" dirty="0"/>
              <a:t> </a:t>
            </a:r>
            <a:r>
              <a:rPr lang="nb-NO" dirty="0" err="1"/>
              <a:t>generations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6400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3CDE22-8CD5-4479-9761-0A40D0D44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‘’</a:t>
            </a:r>
            <a:r>
              <a:rPr lang="nb-NO" dirty="0" err="1"/>
              <a:t>Creation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 </a:t>
            </a:r>
            <a:r>
              <a:rPr lang="nb-NO" dirty="0" err="1"/>
              <a:t>nation</a:t>
            </a:r>
            <a:r>
              <a:rPr lang="nb-NO" dirty="0"/>
              <a:t>’’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DD377293-B649-4317-915E-75E02BFC3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376" y="1264504"/>
            <a:ext cx="5363108" cy="3565897"/>
          </a:xfr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7B541D86-E759-474F-86F4-92F819CD64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86" y="254483"/>
            <a:ext cx="1253971" cy="835145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FC87CFAE-9EDF-403E-B112-7746CD1BF1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5" y="3902868"/>
            <a:ext cx="3762375" cy="2821781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5A135BDA-0491-4C39-B99A-DFAAC0256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938" y="2187165"/>
            <a:ext cx="5900738" cy="442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5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6C8081-BA09-4FF4-978D-FF953596E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‘’</a:t>
            </a:r>
            <a:r>
              <a:rPr lang="nb-NO" dirty="0" err="1"/>
              <a:t>Creation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 </a:t>
            </a:r>
            <a:r>
              <a:rPr lang="nb-NO" dirty="0" err="1"/>
              <a:t>nation</a:t>
            </a:r>
            <a:r>
              <a:rPr lang="nb-NO" dirty="0"/>
              <a:t>’’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09BB02-1527-47B3-B621-78A130423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THE CONSTITUTION IN 1814 – TO FULL INDEPENDENCE IN 1905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SPECIAL FOCUS ON THE POET AND WRITER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BJØRNSTJERNE BJØRNSON (1832 – 1910)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COLLECTION OF DOCUMENTS, BOOKS, AND ART AT  «NORSK KULTURSENTER» AT KOPPANG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C5A26AD-1632-4079-B51E-989425BD2A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86" y="254483"/>
            <a:ext cx="1253971" cy="83514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58A40902-13BE-44EB-96CC-8F26935DD01C}"/>
              </a:ext>
            </a:extLst>
          </p:cNvPr>
          <p:cNvSpPr txBox="1"/>
          <p:nvPr/>
        </p:nvSpPr>
        <p:spPr>
          <a:xfrm>
            <a:off x="714375" y="5029200"/>
            <a:ext cx="1021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i="1" u="sng" dirty="0"/>
              <a:t>Short </a:t>
            </a:r>
            <a:r>
              <a:rPr lang="nb-NO" sz="3600" b="1" i="1" u="sng" dirty="0" err="1"/>
              <a:t>summary</a:t>
            </a:r>
            <a:r>
              <a:rPr lang="nb-NO" sz="3600" b="1" i="1" u="sng" dirty="0"/>
              <a:t> og </a:t>
            </a:r>
            <a:r>
              <a:rPr lang="nb-NO" sz="3600" b="1" i="1" u="sng" dirty="0" err="1"/>
              <a:t>the</a:t>
            </a:r>
            <a:r>
              <a:rPr lang="nb-NO" sz="3600" b="1" i="1" u="sng" dirty="0"/>
              <a:t> </a:t>
            </a:r>
            <a:r>
              <a:rPr lang="nb-NO" sz="3600" b="1" i="1" u="sng" dirty="0" err="1"/>
              <a:t>background</a:t>
            </a:r>
            <a:r>
              <a:rPr lang="nb-NO" sz="3600" b="1" i="1" u="sng" dirty="0"/>
              <a:t> for 1814 and 1905: </a:t>
            </a:r>
            <a:endParaRPr lang="nb-NO" sz="3600" i="1" u="sng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516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6632D1-D3FA-449D-801E-7CEB67C7F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‘’</a:t>
            </a:r>
            <a:r>
              <a:rPr lang="nb-NO" dirty="0" err="1"/>
              <a:t>Creation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 </a:t>
            </a:r>
            <a:r>
              <a:rPr lang="nb-NO" dirty="0" err="1"/>
              <a:t>nation</a:t>
            </a:r>
            <a:r>
              <a:rPr lang="nb-NO" dirty="0"/>
              <a:t>’’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F05D3C5A-330F-4BFB-9977-5C40BAE74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120" y="2415565"/>
            <a:ext cx="5689766" cy="4022725"/>
          </a:xfr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616AC2D7-FB8D-4BCB-A384-0D8230C146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86" y="254483"/>
            <a:ext cx="1253971" cy="83514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18EBBBE3-CAD0-49CE-8ED4-D440D93E7A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58" y="2084832"/>
            <a:ext cx="4241025" cy="424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2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067B8D-2852-41E9-B074-61B48AF29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100572" cy="1499616"/>
          </a:xfrm>
        </p:spPr>
        <p:txBody>
          <a:bodyPr>
            <a:normAutofit/>
          </a:bodyPr>
          <a:lstStyle/>
          <a:p>
            <a:r>
              <a:rPr lang="nb-NO" dirty="0"/>
              <a:t>‘’</a:t>
            </a:r>
            <a:r>
              <a:rPr lang="nb-NO" dirty="0" err="1"/>
              <a:t>Creation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 </a:t>
            </a:r>
            <a:r>
              <a:rPr lang="nb-NO" dirty="0" err="1"/>
              <a:t>nation</a:t>
            </a:r>
            <a:r>
              <a:rPr lang="nb-NO" dirty="0"/>
              <a:t>’’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2F962A1E-9A16-463B-897C-5FAAB0C71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51" y="1819365"/>
            <a:ext cx="5524500" cy="4693063"/>
          </a:xfr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496BE73D-FDEB-443E-B477-8AFD86B04B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86" y="254483"/>
            <a:ext cx="1253971" cy="83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99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067B8D-2852-41E9-B074-61B48AF29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‘’</a:t>
            </a:r>
            <a:r>
              <a:rPr lang="nb-NO" dirty="0" err="1"/>
              <a:t>Creation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 </a:t>
            </a:r>
            <a:r>
              <a:rPr lang="nb-NO" dirty="0" err="1"/>
              <a:t>nation</a:t>
            </a:r>
            <a:r>
              <a:rPr lang="nb-NO" dirty="0"/>
              <a:t>’’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96BE73D-FDEB-443E-B477-8AFD86B04B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86" y="254483"/>
            <a:ext cx="1253971" cy="835145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92C17187-38EC-44F8-A49A-A64306792B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282" y="1673351"/>
            <a:ext cx="6731268" cy="4971041"/>
          </a:xfrm>
          <a:prstGeom prst="rect">
            <a:avLst/>
          </a:prstGeom>
        </p:spPr>
      </p:pic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2636F84F-7B11-402B-BB82-02D66673D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91311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067B8D-2852-41E9-B074-61B48AF29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‘’</a:t>
            </a:r>
            <a:r>
              <a:rPr lang="nb-NO" dirty="0" err="1"/>
              <a:t>Creation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 </a:t>
            </a:r>
            <a:r>
              <a:rPr lang="nb-NO" dirty="0" err="1"/>
              <a:t>nation</a:t>
            </a:r>
            <a:r>
              <a:rPr lang="nb-NO" dirty="0"/>
              <a:t>’’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96BE73D-FDEB-443E-B477-8AFD86B04B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86" y="254483"/>
            <a:ext cx="1253971" cy="835145"/>
          </a:xfrm>
          <a:prstGeom prst="rect">
            <a:avLst/>
          </a:prstGeom>
        </p:spPr>
      </p:pic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D369F3C4-B414-45F2-AD54-D29835948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505" y="1676400"/>
            <a:ext cx="4957957" cy="4953000"/>
          </a:xfrm>
        </p:spPr>
      </p:pic>
    </p:spTree>
    <p:extLst>
      <p:ext uri="{BB962C8B-B14F-4D97-AF65-F5344CB8AC3E}">
        <p14:creationId xmlns:p14="http://schemas.microsoft.com/office/powerpoint/2010/main" val="31556330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290</TotalTime>
  <Words>148</Words>
  <Application>Microsoft Office PowerPoint</Application>
  <PresentationFormat>Širokouhlá</PresentationFormat>
  <Paragraphs>28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Tw Cen MT</vt:lpstr>
      <vt:lpstr>Tw Cen MT Condensed</vt:lpstr>
      <vt:lpstr>Wingdings 3</vt:lpstr>
      <vt:lpstr>Integral</vt:lpstr>
      <vt:lpstr>Prezentácia programu PowerPoint</vt:lpstr>
      <vt:lpstr>Cooporation between our nations</vt:lpstr>
      <vt:lpstr>Cooporation Levoca</vt:lpstr>
      <vt:lpstr>‘’Creation of a nation’’</vt:lpstr>
      <vt:lpstr>‘’Creation of a nation’’</vt:lpstr>
      <vt:lpstr>‘’Creation of a nation’’</vt:lpstr>
      <vt:lpstr>‘’Creation of a nation’’</vt:lpstr>
      <vt:lpstr>‘’Creation of a nation’’</vt:lpstr>
      <vt:lpstr>‘’Creation of a nation’’</vt:lpstr>
      <vt:lpstr>Bjørnstjerne bjørnson</vt:lpstr>
      <vt:lpstr>Bjørnstjerne bjørnson</vt:lpstr>
      <vt:lpstr>Bjørnstjerne bjørnson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Adam Bielek</dc:creator>
  <cp:lastModifiedBy>informatik</cp:lastModifiedBy>
  <cp:revision>11</cp:revision>
  <dcterms:created xsi:type="dcterms:W3CDTF">2024-04-10T15:31:40Z</dcterms:created>
  <dcterms:modified xsi:type="dcterms:W3CDTF">2024-12-18T07:27:09Z</dcterms:modified>
</cp:coreProperties>
</file>