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BB76D7-09D9-4A87-92FF-32B0C463F0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732059"/>
            <a:ext cx="3372035" cy="97789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1CA8680-0C6F-4911-A0D0-A81DB4B86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528" y="5732059"/>
            <a:ext cx="892071" cy="105152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FE74B61-F058-467F-8954-E5D080639996}"/>
              </a:ext>
            </a:extLst>
          </p:cNvPr>
          <p:cNvSpPr txBox="1"/>
          <p:nvPr/>
        </p:nvSpPr>
        <p:spPr>
          <a:xfrm>
            <a:off x="528220" y="4962618"/>
            <a:ext cx="11416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    </a:t>
            </a:r>
            <a:r>
              <a:rPr lang="nb-NO" sz="4400" dirty="0" err="1"/>
              <a:t>Partnership</a:t>
            </a:r>
            <a:r>
              <a:rPr lang="nb-NO" sz="4400" dirty="0"/>
              <a:t> </a:t>
            </a:r>
            <a:r>
              <a:rPr lang="nb-NO" sz="4400" dirty="0" err="1"/>
              <a:t>Levoca</a:t>
            </a:r>
            <a:r>
              <a:rPr lang="nb-NO" sz="4400" dirty="0"/>
              <a:t> and Norsk Kultursenter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DA08DA2-B5C0-4097-828B-41926681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4" y="282190"/>
            <a:ext cx="6146491" cy="40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B849FE-F956-4A65-9B17-7EC8B4BF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BEAE795-B259-460C-BFCA-24FFC8C71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44" r="19485"/>
          <a:stretch/>
        </p:blipFill>
        <p:spPr>
          <a:xfrm>
            <a:off x="7870825" y="1622869"/>
            <a:ext cx="3695700" cy="402272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78BBDBA-EE11-43C6-9EF2-C7179A8AD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465AC85-FB5A-4E61-9193-6A8DABE0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" y="2315813"/>
            <a:ext cx="6625021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DABF3DD-CA3D-4D53-B9C9-5C06F6B2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158" y="1961007"/>
            <a:ext cx="6024913" cy="451868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789D53B-7560-437D-8712-E3D0875CAFF9}"/>
              </a:ext>
            </a:extLst>
          </p:cNvPr>
          <p:cNvSpPr txBox="1"/>
          <p:nvPr/>
        </p:nvSpPr>
        <p:spPr>
          <a:xfrm>
            <a:off x="866775" y="2238375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First </a:t>
            </a:r>
            <a:r>
              <a:rPr lang="nb-NO" sz="2400" dirty="0" err="1"/>
              <a:t>edition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National Anthem </a:t>
            </a:r>
            <a:r>
              <a:rPr lang="nb-NO" sz="2400" dirty="0" err="1"/>
              <a:t>of</a:t>
            </a:r>
            <a:r>
              <a:rPr lang="nb-NO" sz="2400" dirty="0"/>
              <a:t> 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only</a:t>
            </a:r>
            <a:r>
              <a:rPr lang="nb-NO" sz="2400" dirty="0"/>
              <a:t> </a:t>
            </a:r>
            <a:r>
              <a:rPr lang="nb-NO" sz="2400" dirty="0" err="1"/>
              <a:t>copy</a:t>
            </a:r>
            <a:r>
              <a:rPr lang="nb-NO" sz="2400" dirty="0"/>
              <a:t> in private </a:t>
            </a:r>
            <a:r>
              <a:rPr lang="nb-NO" sz="2400" dirty="0" err="1"/>
              <a:t>ownership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457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1BEBF47-4D1B-4949-B3A7-DB877C18B4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79222"/>
            <a:ext cx="5463774" cy="439356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80F3B3F-F885-443C-93F3-FA13B9C256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812" y="1785995"/>
            <a:ext cx="3692376" cy="49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attention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EE4B3E6-FCED-4E53-9425-AF03E8C86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8" t="20666" r="11055" b="7809"/>
          <a:stretch/>
        </p:blipFill>
        <p:spPr>
          <a:xfrm>
            <a:off x="3600449" y="1854668"/>
            <a:ext cx="3889988" cy="47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639E3-4D1A-4867-ACF9-7F0A9081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Cooporation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nations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090CC6-1958-4682-BF8D-8D63B52D8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2139378"/>
            <a:ext cx="5900737" cy="3933825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B3786B-F4FA-4DF0-83CE-381C6E2739C9}"/>
              </a:ext>
            </a:extLst>
          </p:cNvPr>
          <p:cNvSpPr txBox="1"/>
          <p:nvPr/>
        </p:nvSpPr>
        <p:spPr>
          <a:xfrm>
            <a:off x="904875" y="2650553"/>
            <a:ext cx="5734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Culture</a:t>
            </a:r>
            <a:r>
              <a:rPr lang="nb-NO" dirty="0"/>
              <a:t> </a:t>
            </a:r>
            <a:r>
              <a:rPr lang="nb-NO" dirty="0" err="1"/>
              <a:t>cooporation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Exibitionls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Trees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Liberty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Bjørnstjerne Bjørnsson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940471-3272-4FBC-9B66-6FBA88D17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8545E-36C8-479B-8FDE-AAF615E6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Cooporation</a:t>
            </a:r>
            <a:r>
              <a:rPr lang="nb-NO" dirty="0"/>
              <a:t> </a:t>
            </a:r>
            <a:r>
              <a:rPr lang="nb-NO" dirty="0" err="1"/>
              <a:t>Levoca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B4157A6-5BCF-4522-8745-80724F270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76500"/>
            <a:ext cx="5363633" cy="4022725"/>
          </a:xfr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60DE736-BFED-4AA7-9893-0C86369A7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7297DF6-FBD5-4004-A5CB-375D3F4905BF}"/>
              </a:ext>
            </a:extLst>
          </p:cNvPr>
          <p:cNvSpPr txBox="1"/>
          <p:nvPr/>
        </p:nvSpPr>
        <p:spPr>
          <a:xfrm>
            <a:off x="581025" y="2619375"/>
            <a:ext cx="5038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Exchanging</a:t>
            </a:r>
            <a:r>
              <a:rPr lang="nb-NO" dirty="0"/>
              <a:t> </a:t>
            </a:r>
            <a:r>
              <a:rPr lang="nb-NO" dirty="0" err="1"/>
              <a:t>knowledge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Exiting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Similar</a:t>
            </a:r>
            <a:r>
              <a:rPr lang="nb-NO" dirty="0"/>
              <a:t> </a:t>
            </a:r>
            <a:r>
              <a:rPr lang="nb-NO" dirty="0" err="1"/>
              <a:t>concept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Pasion</a:t>
            </a:r>
            <a:r>
              <a:rPr lang="nb-NO" dirty="0"/>
              <a:t> for </a:t>
            </a:r>
            <a:r>
              <a:rPr lang="nb-NO" dirty="0" err="1"/>
              <a:t>protect</a:t>
            </a:r>
            <a:r>
              <a:rPr lang="nb-NO" dirty="0"/>
              <a:t> og </a:t>
            </a:r>
            <a:r>
              <a:rPr lang="nb-NO" dirty="0" err="1"/>
              <a:t>histori</a:t>
            </a:r>
            <a:r>
              <a:rPr lang="nb-NO" dirty="0"/>
              <a:t> for </a:t>
            </a:r>
            <a:r>
              <a:rPr lang="nb-NO" dirty="0" err="1"/>
              <a:t>futere</a:t>
            </a:r>
            <a:r>
              <a:rPr lang="nb-NO" dirty="0"/>
              <a:t> </a:t>
            </a:r>
            <a:r>
              <a:rPr lang="nb-NO" dirty="0" err="1"/>
              <a:t>generations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640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CDE22-8CD5-4479-9761-0A40D0D4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D377293-B649-4317-915E-75E02BFC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376" y="1264504"/>
            <a:ext cx="5363108" cy="3565897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B541D86-E759-474F-86F4-92F819CD6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C87CFAE-9EDF-403E-B112-7746CD1BF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5" y="3902868"/>
            <a:ext cx="3762375" cy="28217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A135BDA-0491-4C39-B99A-DFAAC0256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8" y="2187165"/>
            <a:ext cx="5900738" cy="44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C8081-BA09-4FF4-978D-FF953596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09BB02-1527-47B3-B621-78A13042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CONSTITUTION IN 1814 – TO FULL INDEPENDENCE IN 1905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SPECIAL FOCUS ON THE POET AND WRITER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BJØRNSTJERNE BJØRNSON (1832 – 1910)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COLLECTION OF DOCUMENTS, BOOKS, AND ART AT  «NORSK KULTURSENTER» AT KOPPANG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C5A26AD-1632-4079-B51E-989425BD2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8A40902-13BE-44EB-96CC-8F26935DD01C}"/>
              </a:ext>
            </a:extLst>
          </p:cNvPr>
          <p:cNvSpPr txBox="1"/>
          <p:nvPr/>
        </p:nvSpPr>
        <p:spPr>
          <a:xfrm>
            <a:off x="714375" y="50292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i="1" u="sng" dirty="0"/>
              <a:t>Short </a:t>
            </a:r>
            <a:r>
              <a:rPr lang="nb-NO" sz="3600" b="1" i="1" u="sng" dirty="0" err="1"/>
              <a:t>summary</a:t>
            </a:r>
            <a:r>
              <a:rPr lang="nb-NO" sz="3600" b="1" i="1" u="sng" dirty="0"/>
              <a:t> og </a:t>
            </a:r>
            <a:r>
              <a:rPr lang="nb-NO" sz="3600" b="1" i="1" u="sng" dirty="0" err="1"/>
              <a:t>the</a:t>
            </a:r>
            <a:r>
              <a:rPr lang="nb-NO" sz="3600" b="1" i="1" u="sng" dirty="0"/>
              <a:t> </a:t>
            </a:r>
            <a:r>
              <a:rPr lang="nb-NO" sz="3600" b="1" i="1" u="sng" dirty="0" err="1"/>
              <a:t>background</a:t>
            </a:r>
            <a:r>
              <a:rPr lang="nb-NO" sz="3600" b="1" i="1" u="sng" dirty="0"/>
              <a:t> for 1814 and 1905: </a:t>
            </a:r>
            <a:endParaRPr lang="nb-NO" sz="3600" i="1" u="sng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1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6632D1-D3FA-449D-801E-7CEB67C7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05D3C5A-330F-4BFB-9977-5C40BAE74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20" y="2415565"/>
            <a:ext cx="5689766" cy="402272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16AC2D7-FB8D-4BCB-A384-0D8230C14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EBBBE3-CAD0-49CE-8ED4-D440D93E7A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8" y="2084832"/>
            <a:ext cx="4241025" cy="4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00572" cy="1499616"/>
          </a:xfrm>
        </p:spPr>
        <p:txBody>
          <a:bodyPr>
            <a:normAutofit/>
          </a:bodyPr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F962A1E-9A16-463B-897C-5FAAB0C7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1" y="1819365"/>
            <a:ext cx="5524500" cy="4693063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2C17187-38EC-44F8-A49A-A64306792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282" y="1673351"/>
            <a:ext cx="6731268" cy="4971041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636F84F-7B11-402B-BB82-02D66673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31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D369F3C4-B414-45F2-AD54-D29835948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05" y="1676400"/>
            <a:ext cx="4957957" cy="4953000"/>
          </a:xfrm>
        </p:spPr>
      </p:pic>
    </p:spTree>
    <p:extLst>
      <p:ext uri="{BB962C8B-B14F-4D97-AF65-F5344CB8AC3E}">
        <p14:creationId xmlns:p14="http://schemas.microsoft.com/office/powerpoint/2010/main" val="315563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</TotalTime>
  <Words>148</Words>
  <Application>Microsoft Office PowerPoint</Application>
  <PresentationFormat>Širokouhlá</PresentationFormat>
  <Paragraphs>28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Prezentácia programu PowerPoint</vt:lpstr>
      <vt:lpstr>Cooporation between our nations</vt:lpstr>
      <vt:lpstr>Cooporation Levoca</vt:lpstr>
      <vt:lpstr>‘’Creation of a nation’’</vt:lpstr>
      <vt:lpstr>‘’Creation of a nation’’</vt:lpstr>
      <vt:lpstr>‘’Creation of a nation’’</vt:lpstr>
      <vt:lpstr>‘’Creation of a nation’’</vt:lpstr>
      <vt:lpstr>‘’Creation of a nation’’</vt:lpstr>
      <vt:lpstr>‘’Creation of a nation’’</vt:lpstr>
      <vt:lpstr>Bjørnstjerne bjørnson</vt:lpstr>
      <vt:lpstr>Bjørnstjerne bjørnson</vt:lpstr>
      <vt:lpstr>Bjørnstjerne bjørnson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Adam Bielek</dc:creator>
  <cp:lastModifiedBy>informatik</cp:lastModifiedBy>
  <cp:revision>11</cp:revision>
  <dcterms:created xsi:type="dcterms:W3CDTF">2024-04-10T15:31:40Z</dcterms:created>
  <dcterms:modified xsi:type="dcterms:W3CDTF">2024-12-18T07:30:53Z</dcterms:modified>
</cp:coreProperties>
</file>