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6" r:id="rId8"/>
    <p:sldId id="263" r:id="rId9"/>
    <p:sldId id="267" r:id="rId10"/>
    <p:sldId id="264" r:id="rId11"/>
    <p:sldId id="265" r:id="rId12"/>
    <p:sldId id="268" r:id="rId13"/>
    <p:sldId id="269" r:id="rId14"/>
    <p:sldId id="288" r:id="rId15"/>
    <p:sldId id="281" r:id="rId16"/>
    <p:sldId id="271" r:id="rId17"/>
    <p:sldId id="272" r:id="rId18"/>
    <p:sldId id="276" r:id="rId19"/>
    <p:sldId id="270" r:id="rId20"/>
    <p:sldId id="278" r:id="rId21"/>
    <p:sldId id="279" r:id="rId22"/>
    <p:sldId id="280" r:id="rId23"/>
    <p:sldId id="282" r:id="rId24"/>
    <p:sldId id="283" r:id="rId25"/>
    <p:sldId id="284" r:id="rId26"/>
    <p:sldId id="286" r:id="rId27"/>
    <p:sldId id="287" r:id="rId28"/>
    <p:sldId id="285" r:id="rId29"/>
    <p:sldId id="274" r:id="rId30"/>
    <p:sldId id="275" r:id="rId31"/>
    <p:sldId id="289" r:id="rId3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AA320-BB49-DCD4-2E1F-C1DE33E58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87283F2-036D-D5BF-AD83-41BB5B60D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868F0EC-EEFE-E5F1-F6A0-40662DD3B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E27C-7021-4CB1-8C9C-77FCEE7730BA}" type="datetimeFigureOut">
              <a:rPr lang="sk-SK" smtClean="0"/>
              <a:t>18. 12. 2024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C469683-B2B8-BF86-25F8-03FF191EA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5B04BA5-F4FE-28BE-4C77-E2738873F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5F4F-78D8-4B3B-B062-9FBA02335F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821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E241E4-2C59-89A9-F412-A3735D85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EA5999A-20AC-3785-3ACD-B39067BC3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087A5BB-A4B9-29FA-39BF-432921D22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E27C-7021-4CB1-8C9C-77FCEE7730BA}" type="datetimeFigureOut">
              <a:rPr lang="sk-SK" smtClean="0"/>
              <a:t>18. 12. 2024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B3E946B-6BFB-94B7-312A-E35497C44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76A314D-563D-4759-46C0-11490C4AD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5F4F-78D8-4B3B-B062-9FBA02335F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691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54888C89-8CAD-F03F-676D-2FDB49DEC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4E582C6E-91D0-536F-7EC1-F900D00DE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9117CC9-5BC9-E6E8-AEE6-6FE98E8CF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E27C-7021-4CB1-8C9C-77FCEE7730BA}" type="datetimeFigureOut">
              <a:rPr lang="sk-SK" smtClean="0"/>
              <a:t>18. 12. 2024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D8B90B7-1EA9-0750-B43E-D345C7497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65E5CA3-E591-962F-8A08-44C732E2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5F4F-78D8-4B3B-B062-9FBA02335F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137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31DEC6-0609-33CE-0215-2D2851388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6548551-C542-CDAB-9301-B1CAE6AFE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F6F1C97-9C7E-1F13-81D8-BC491431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E27C-7021-4CB1-8C9C-77FCEE7730BA}" type="datetimeFigureOut">
              <a:rPr lang="sk-SK" smtClean="0"/>
              <a:t>18. 12. 2024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768001A-3F91-4E7C-42A2-1BE3693A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DA41519-B76C-6C94-6422-E58EE9BB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5F4F-78D8-4B3B-B062-9FBA02335F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596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D70E21-A098-E0E6-488C-126BDFD9A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1B62E7B-AD5E-6D5B-FE18-30547446E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24CF76C-73CF-2FE1-E085-0DED5F1AC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E27C-7021-4CB1-8C9C-77FCEE7730BA}" type="datetimeFigureOut">
              <a:rPr lang="sk-SK" smtClean="0"/>
              <a:t>18. 12. 2024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4DA7C53-E23B-60D8-DBBC-A405CDE75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52E241A-D45F-1682-E551-BB1D9AA8D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5F4F-78D8-4B3B-B062-9FBA02335F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244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F4B467-695D-4276-4EA8-D4C002ADC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17E8743-2E23-EB1C-427B-35335E822B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504114A-C9BE-CB4C-4E48-A268BD1AD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9A7522A-2D81-196D-08B2-D77142DC4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E27C-7021-4CB1-8C9C-77FCEE7730BA}" type="datetimeFigureOut">
              <a:rPr lang="sk-SK" smtClean="0"/>
              <a:t>18. 12. 2024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2A6A0E0-B4BC-07D6-27FB-FCDAC7281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57EE1B5-8474-2E4D-5E5C-27B939EB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5F4F-78D8-4B3B-B062-9FBA02335F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815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8DC3FB-F304-839B-232E-CEEA857C6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AEAF19-65F3-6DA9-F5EA-A206DB09C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9E08B57-EAC3-60E9-71CD-24BF041DB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7972C49-0B76-F42A-DD1A-025BF00C57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3F7BE7DC-B0E5-23DE-5B63-6D2A804BD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8EEA82E6-A860-8A69-CCDF-BF80E3D86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E27C-7021-4CB1-8C9C-77FCEE7730BA}" type="datetimeFigureOut">
              <a:rPr lang="sk-SK" smtClean="0"/>
              <a:t>18. 12. 2024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A0840AB1-6A9B-F4EE-7050-EEEA5880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A4A3681-E557-D305-BDBA-6A58C0B3F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5F4F-78D8-4B3B-B062-9FBA02335F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713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99FA55-5661-AC70-983C-63114596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6B5E2370-5D02-070D-3120-16F94BEA8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E27C-7021-4CB1-8C9C-77FCEE7730BA}" type="datetimeFigureOut">
              <a:rPr lang="sk-SK" smtClean="0"/>
              <a:t>18. 12. 2024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1DBB02D-4463-1FFE-107C-E89FC49E4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4D76FEF-06BD-82E8-E782-80885AA58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5F4F-78D8-4B3B-B062-9FBA02335F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443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C181A20B-D812-7AE3-4B4E-4815AA7A5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E27C-7021-4CB1-8C9C-77FCEE7730BA}" type="datetimeFigureOut">
              <a:rPr lang="sk-SK" smtClean="0"/>
              <a:t>18. 12. 2024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0583F14D-3920-CB07-2627-58E2F48A1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EA26ACE-1BEB-16AF-4404-617A882CD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5F4F-78D8-4B3B-B062-9FBA02335F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516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488478-8764-AEE1-8AA7-175A62ED1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197890C-3917-E213-B923-D2C043FCA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AC4DD36-BA5A-D9E5-55DA-8B1FE6315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E744A9C-F513-02FF-39BF-90BA9B30B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E27C-7021-4CB1-8C9C-77FCEE7730BA}" type="datetimeFigureOut">
              <a:rPr lang="sk-SK" smtClean="0"/>
              <a:t>18. 12. 2024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ADE22C2-6D8B-796F-FA03-577008A53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58C6CB4-0332-C692-0EDB-16ED51D56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5F4F-78D8-4B3B-B062-9FBA02335F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031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61E389-A9BC-2A77-E4C1-FF3E9B823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809D3FD8-CAF4-34CC-868A-A9E77277F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9137F3A-8538-A973-E9BF-3CD311CBD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0E2F465-AFBA-0152-6FD1-1C78524F4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E27C-7021-4CB1-8C9C-77FCEE7730BA}" type="datetimeFigureOut">
              <a:rPr lang="sk-SK" smtClean="0"/>
              <a:t>18. 12. 2024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26677BF-29EF-97BB-E471-BC6DD73D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A98BBC1-8C4D-F457-F7E4-53B773FFA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5F4F-78D8-4B3B-B062-9FBA02335F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541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B7A2B6F3-5941-2BE5-9A6A-826090EF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9C1CD1-2243-F494-CA2E-7E0D29675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841318E-0EAD-8141-D76E-1ABA9F55F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0E27C-7021-4CB1-8C9C-77FCEE7730BA}" type="datetimeFigureOut">
              <a:rPr lang="sk-SK" smtClean="0"/>
              <a:t>18. 12. 2024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0935712-9506-EE64-B29D-C946A253F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376D761-6508-E167-897A-836C6776D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F5F4F-78D8-4B3B-B062-9FBA02335F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171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krasy-slovenska.sk/wp-content/uploads/2021/02/Susosie-sv.-Juraj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www.tatryspispieniny.sk/wp-content/uploads/2019/11/dom-majstra-pavla2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AE7125-30EE-3380-DE77-FFA2872AA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609" y="4357176"/>
            <a:ext cx="9144000" cy="2387600"/>
          </a:xfrm>
        </p:spPr>
        <p:txBody>
          <a:bodyPr/>
          <a:lstStyle/>
          <a:p>
            <a:pPr algn="l"/>
            <a:r>
              <a:rPr lang="sk-SK" dirty="0">
                <a:solidFill>
                  <a:srgbClr val="9900CC"/>
                </a:solidFill>
              </a:rPr>
              <a:t>PAVOL  REZBÁR</a:t>
            </a:r>
          </a:p>
        </p:txBody>
      </p:sp>
      <p:pic>
        <p:nvPicPr>
          <p:cNvPr id="4" name="Picture 2" descr="ZNAK NA SOCHÁCH: Skrížené">
            <a:extLst>
              <a:ext uri="{FF2B5EF4-FFF2-40B4-BE49-F238E27FC236}">
                <a16:creationId xmlns:a16="http://schemas.microsoft.com/office/drawing/2014/main" id="{0029D174-FAC0-D54F-C1CB-4B72FBAC2A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609" y="651789"/>
            <a:ext cx="5196907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277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65CD26F9-6044-C7E4-91C3-9C8962341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706" y="0"/>
            <a:ext cx="6896894" cy="6896894"/>
          </a:xfrm>
        </p:spPr>
      </p:pic>
    </p:spTree>
    <p:extLst>
      <p:ext uri="{BB962C8B-B14F-4D97-AF65-F5344CB8AC3E}">
        <p14:creationId xmlns:p14="http://schemas.microsoft.com/office/powerpoint/2010/main" val="2677242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DBC59304-4E25-09AB-45D6-73B9AAC41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8" y="0"/>
            <a:ext cx="10281979" cy="6858000"/>
          </a:xfrm>
        </p:spPr>
      </p:pic>
    </p:spTree>
    <p:extLst>
      <p:ext uri="{BB962C8B-B14F-4D97-AF65-F5344CB8AC3E}">
        <p14:creationId xmlns:p14="http://schemas.microsoft.com/office/powerpoint/2010/main" val="3894905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CC39BCB7-2967-436C-ED80-62919DDA4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232" y="147484"/>
            <a:ext cx="9196827" cy="6528868"/>
          </a:xfrm>
        </p:spPr>
      </p:pic>
      <p:pic>
        <p:nvPicPr>
          <p:cNvPr id="6" name="Zástupný objekt pre obsah 4">
            <a:extLst>
              <a:ext uri="{FF2B5EF4-FFF2-40B4-BE49-F238E27FC236}">
                <a16:creationId xmlns:a16="http://schemas.microsoft.com/office/drawing/2014/main" id="{A89F1964-53AC-67CF-71E5-D4F26F1EB4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57317"/>
            <a:ext cx="2890685" cy="3765755"/>
          </a:xfrm>
          <a:prstGeom prst="rect">
            <a:avLst/>
          </a:prstGeom>
        </p:spPr>
      </p:pic>
      <p:pic>
        <p:nvPicPr>
          <p:cNvPr id="7" name="Zástupný objekt pre obsah 4">
            <a:extLst>
              <a:ext uri="{FF2B5EF4-FFF2-40B4-BE49-F238E27FC236}">
                <a16:creationId xmlns:a16="http://schemas.microsoft.com/office/drawing/2014/main" id="{61DAD894-3555-56BA-F0AD-ECE083579D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412" y="147484"/>
            <a:ext cx="3733275" cy="386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78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399ADFD-5CBC-F64F-22D7-0BB8A986B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188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040A5F10-B374-D442-9E8F-24AE0B3BC8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65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B211877A-B177-6EAD-A857-5874A82415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31210" y="1059391"/>
            <a:ext cx="6318956" cy="4739217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D833760E-6D58-D705-6A0F-05F62FD408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432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76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ltár">
            <a:extLst>
              <a:ext uri="{FF2B5EF4-FFF2-40B4-BE49-F238E27FC236}">
                <a16:creationId xmlns:a16="http://schemas.microsoft.com/office/drawing/2014/main" id="{A4395877-BDE3-A003-C2F0-2B6F14EA2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7938" y="0"/>
            <a:ext cx="4554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30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ltár">
            <a:extLst>
              <a:ext uri="{FF2B5EF4-FFF2-40B4-BE49-F238E27FC236}">
                <a16:creationId xmlns:a16="http://schemas.microsoft.com/office/drawing/2014/main" id="{9C3BAEA2-559E-8010-397E-CCDDC2D66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52" y="0"/>
            <a:ext cx="122005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525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ltár">
            <a:extLst>
              <a:ext uri="{FF2B5EF4-FFF2-40B4-BE49-F238E27FC236}">
                <a16:creationId xmlns:a16="http://schemas.microsoft.com/office/drawing/2014/main" id="{7BD6BA77-FA1E-E66C-1985-12ECB1AC2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00" y="844867"/>
            <a:ext cx="3876199" cy="516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ltár">
            <a:extLst>
              <a:ext uri="{FF2B5EF4-FFF2-40B4-BE49-F238E27FC236}">
                <a16:creationId xmlns:a16="http://schemas.microsoft.com/office/drawing/2014/main" id="{0EDFC5D1-D6AE-76CC-22CA-B073EF658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617" y="844867"/>
            <a:ext cx="3876199" cy="516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Oltár">
            <a:extLst>
              <a:ext uri="{FF2B5EF4-FFF2-40B4-BE49-F238E27FC236}">
                <a16:creationId xmlns:a16="http://schemas.microsoft.com/office/drawing/2014/main" id="{23BF3DD3-75AE-C64C-CA3B-46830697B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9707" y="844867"/>
            <a:ext cx="3876199" cy="516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086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ltár">
            <a:extLst>
              <a:ext uri="{FF2B5EF4-FFF2-40B4-BE49-F238E27FC236}">
                <a16:creationId xmlns:a16="http://schemas.microsoft.com/office/drawing/2014/main" id="{FB93320A-3B10-32DC-643F-9B33CE915A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298" y="0"/>
            <a:ext cx="10319621" cy="684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03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eho oltár je najväčším">
            <a:extLst>
              <a:ext uri="{FF2B5EF4-FFF2-40B4-BE49-F238E27FC236}">
                <a16:creationId xmlns:a16="http://schemas.microsoft.com/office/drawing/2014/main" id="{AF18589D-270B-A454-E39A-A38F40273F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1987" y="586325"/>
            <a:ext cx="8528025" cy="568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715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>
            <a:hlinkClick r:id="rId2"/>
            <a:extLst>
              <a:ext uri="{FF2B5EF4-FFF2-40B4-BE49-F238E27FC236}">
                <a16:creationId xmlns:a16="http://schemas.microsoft.com/office/drawing/2014/main" id="{BE6E3922-8DE3-42CA-EABA-9B2337019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6080" y="2099869"/>
            <a:ext cx="7155920" cy="475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Majster Pavol z Levoče posledné dni na Bratislavskom hrade">
            <a:extLst>
              <a:ext uri="{FF2B5EF4-FFF2-40B4-BE49-F238E27FC236}">
                <a16:creationId xmlns:a16="http://schemas.microsoft.com/office/drawing/2014/main" id="{47C2BAE1-2622-C8D2-E6DB-2CCB61D5F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184" y="408517"/>
            <a:ext cx="66675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189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5A1B767F-E7F5-7A0E-C2A1-A2F7DAE8C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665" y="643466"/>
            <a:ext cx="4899377" cy="367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8AA8DD11-AC8A-0098-0871-49FA3CBD7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3782" y="2954867"/>
            <a:ext cx="4899377" cy="367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980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eter Župník sa v krátkom katalógovom texte...">
            <a:extLst>
              <a:ext uri="{FF2B5EF4-FFF2-40B4-BE49-F238E27FC236}">
                <a16:creationId xmlns:a16="http://schemas.microsoft.com/office/drawing/2014/main" id="{8767C74C-2D06-0CF8-375B-2FF7D8B49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3738" y="1223962"/>
            <a:ext cx="7858125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467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B944E438-5D81-756A-8784-9F4A35D4AA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25017" y="1162050"/>
            <a:ext cx="6045200" cy="453390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5976FE2B-5B0B-2B6D-5A62-0680AA854A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0200" y="1162050"/>
            <a:ext cx="60452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4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D94AF8CB-D734-FAA2-F31E-D876A5414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04953" y="1044655"/>
            <a:ext cx="6358255" cy="4768690"/>
          </a:xfrm>
        </p:spPr>
      </p:pic>
    </p:spTree>
    <p:extLst>
      <p:ext uri="{BB962C8B-B14F-4D97-AF65-F5344CB8AC3E}">
        <p14:creationId xmlns:p14="http://schemas.microsoft.com/office/powerpoint/2010/main" val="672703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4A371AA7-371E-42A2-40BE-FB845BFE20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9892E283-659C-CEFF-308D-AD7F912655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37D73217-7968-DA42-97D8-08FBF10256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15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6D6995AF-25C0-4613-A9FC-7B40AB2289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97986868-E1E4-0822-B84A-DF8F392C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1960" y="75057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66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0E1E3FFF-9EFF-52CF-CC49-50EBAA1D90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4508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25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>
            <a:extLst>
              <a:ext uri="{FF2B5EF4-FFF2-40B4-BE49-F238E27FC236}">
                <a16:creationId xmlns:a16="http://schemas.microsoft.com/office/drawing/2014/main" id="{A293C01B-3648-AAEC-376B-5D7C1C618A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48639" y="857250"/>
            <a:ext cx="6858000" cy="5143500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1BB4BD19-3A86-67AD-4BC1-F5C55306A2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8264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21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/>
            <a:extLst>
              <a:ext uri="{FF2B5EF4-FFF2-40B4-BE49-F238E27FC236}">
                <a16:creationId xmlns:a16="http://schemas.microsoft.com/office/drawing/2014/main" id="{188601EA-AD3A-C86F-097B-3C9C400BA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299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D4D3547-4DA2-4A03-5C42-6582DE109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294" y="-10268"/>
            <a:ext cx="6868267" cy="6868267"/>
          </a:xfrm>
        </p:spPr>
      </p:pic>
    </p:spTree>
    <p:extLst>
      <p:ext uri="{BB962C8B-B14F-4D97-AF65-F5344CB8AC3E}">
        <p14:creationId xmlns:p14="http://schemas.microsoft.com/office/powerpoint/2010/main" val="1775563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dona z oltára Narodenia pána.">
            <a:extLst>
              <a:ext uri="{FF2B5EF4-FFF2-40B4-BE49-F238E27FC236}">
                <a16:creationId xmlns:a16="http://schemas.microsoft.com/office/drawing/2014/main" id="{C78207FA-7932-B456-5EA1-DD2BA51A3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1559" y="0"/>
            <a:ext cx="49635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671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C0A7A-B83E-6A14-95B5-D549991D0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6124165"/>
          </a:xfrm>
        </p:spPr>
        <p:txBody>
          <a:bodyPr>
            <a:normAutofit/>
          </a:bodyPr>
          <a:lstStyle/>
          <a:p>
            <a:r>
              <a:rPr lang="sk-SK" sz="4800" i="1" dirty="0">
                <a:solidFill>
                  <a:srgbClr val="7030A0"/>
                </a:solidFill>
              </a:rPr>
              <a:t>Veľké diela sa rodia v tichu </a:t>
            </a:r>
            <a:r>
              <a:rPr lang="sk-SK" sz="4800" i="1">
                <a:solidFill>
                  <a:srgbClr val="7030A0"/>
                </a:solidFill>
              </a:rPr>
              <a:t>umelcovej duše, </a:t>
            </a:r>
            <a:br>
              <a:rPr lang="sk-SK" sz="4800" i="1" dirty="0">
                <a:solidFill>
                  <a:srgbClr val="7030A0"/>
                </a:solidFill>
              </a:rPr>
            </a:br>
            <a:r>
              <a:rPr lang="sk-SK" sz="4800" i="1" dirty="0">
                <a:solidFill>
                  <a:srgbClr val="7030A0"/>
                </a:solidFill>
              </a:rPr>
              <a:t>veľkí umelci vo </a:t>
            </a:r>
            <a:r>
              <a:rPr lang="sk-SK" sz="4800" i="1">
                <a:solidFill>
                  <a:srgbClr val="7030A0"/>
                </a:solidFill>
              </a:rPr>
              <a:t>víre doby...</a:t>
            </a:r>
            <a:endParaRPr lang="sk-SK" sz="48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0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DE372425-92D4-59B1-A048-92DD8B1F1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8" y="0"/>
            <a:ext cx="10266211" cy="6847483"/>
          </a:xfrm>
        </p:spPr>
      </p:pic>
    </p:spTree>
    <p:extLst>
      <p:ext uri="{BB962C8B-B14F-4D97-AF65-F5344CB8AC3E}">
        <p14:creationId xmlns:p14="http://schemas.microsoft.com/office/powerpoint/2010/main" val="2079358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FECAEA4-163A-1DC3-6FBD-52071FD5D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706" y="0"/>
            <a:ext cx="6862481" cy="6862481"/>
          </a:xfrm>
        </p:spPr>
      </p:pic>
    </p:spTree>
    <p:extLst>
      <p:ext uri="{BB962C8B-B14F-4D97-AF65-F5344CB8AC3E}">
        <p14:creationId xmlns:p14="http://schemas.microsoft.com/office/powerpoint/2010/main" val="135516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003511B8-3973-2A11-AA0A-6B4FC047A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10" y="0"/>
            <a:ext cx="10281979" cy="6858000"/>
          </a:xfrm>
        </p:spPr>
      </p:pic>
    </p:spTree>
    <p:extLst>
      <p:ext uri="{BB962C8B-B14F-4D97-AF65-F5344CB8AC3E}">
        <p14:creationId xmlns:p14="http://schemas.microsoft.com/office/powerpoint/2010/main" val="1880269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E44E5C1F-43A3-5619-7803-0284C80FB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706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676724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7997346-674A-E217-BB37-B6B81FED1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8" y="0"/>
            <a:ext cx="10281979" cy="6858000"/>
          </a:xfrm>
        </p:spPr>
      </p:pic>
    </p:spTree>
    <p:extLst>
      <p:ext uri="{BB962C8B-B14F-4D97-AF65-F5344CB8AC3E}">
        <p14:creationId xmlns:p14="http://schemas.microsoft.com/office/powerpoint/2010/main" val="889572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C64EE7C7-BD8A-85B0-440E-5938F4E11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8" y="0"/>
            <a:ext cx="10281979" cy="6858000"/>
          </a:xfrm>
        </p:spPr>
      </p:pic>
    </p:spTree>
    <p:extLst>
      <p:ext uri="{BB962C8B-B14F-4D97-AF65-F5344CB8AC3E}">
        <p14:creationId xmlns:p14="http://schemas.microsoft.com/office/powerpoint/2010/main" val="244620882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11</Words>
  <Application>Microsoft Office PowerPoint</Application>
  <PresentationFormat>Širokouhlá</PresentationFormat>
  <Paragraphs>2</Paragraphs>
  <Slides>31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Motív Office</vt:lpstr>
      <vt:lpstr>PAVOL  REZBÁR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Veľké diela sa rodia v tichu umelcovej duše,  veľkí umelci vo víre doby...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PAVOL  REZBÁR</dc:title>
  <dc:creator>Dáša Pavúková-Uharčeková</dc:creator>
  <cp:lastModifiedBy>informatik</cp:lastModifiedBy>
  <cp:revision>6</cp:revision>
  <dcterms:created xsi:type="dcterms:W3CDTF">2024-10-10T17:19:36Z</dcterms:created>
  <dcterms:modified xsi:type="dcterms:W3CDTF">2024-12-18T07:30:24Z</dcterms:modified>
</cp:coreProperties>
</file>