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8" r:id="rId4"/>
    <p:sldId id="264" r:id="rId5"/>
    <p:sldId id="257" r:id="rId6"/>
    <p:sldId id="268" r:id="rId7"/>
    <p:sldId id="272" r:id="rId8"/>
    <p:sldId id="269" r:id="rId9"/>
    <p:sldId id="267" r:id="rId10"/>
    <p:sldId id="266" r:id="rId11"/>
    <p:sldId id="270" r:id="rId12"/>
    <p:sldId id="271" r:id="rId13"/>
    <p:sldId id="273" r:id="rId14"/>
    <p:sldId id="260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66286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5095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21969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0760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57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9597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6815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8303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6908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3629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46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8FBE8-21EC-456B-A894-91733BFC34BB}" type="datetimeFigureOut">
              <a:rPr lang="sk-SK" smtClean="0"/>
              <a:t>18. 8. 2022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030E10-50EA-4EF6-A881-CF15E0C69EF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2669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730" y="1280046"/>
            <a:ext cx="4788416" cy="319227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37882" y="167424"/>
            <a:ext cx="10853500" cy="1073893"/>
          </a:xfrm>
        </p:spPr>
        <p:txBody>
          <a:bodyPr>
            <a:normAutofit/>
          </a:bodyPr>
          <a:lstStyle/>
          <a:p>
            <a:r>
              <a:rPr lang="sk-SK" sz="4800" b="1" dirty="0" smtClean="0">
                <a:latin typeface="+mn-lt"/>
              </a:rPr>
              <a:t>Prírodné hodnoty okolia Levoče</a:t>
            </a:r>
            <a:endParaRPr lang="sk-SK" sz="4800" b="1" dirty="0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293215" y="5775042"/>
            <a:ext cx="6559639" cy="1082957"/>
          </a:xfrm>
        </p:spPr>
        <p:txBody>
          <a:bodyPr>
            <a:noAutofit/>
          </a:bodyPr>
          <a:lstStyle/>
          <a:p>
            <a:r>
              <a:rPr lang="sk-SK" sz="2800" dirty="0" smtClean="0"/>
              <a:t>RNDr. Milan </a:t>
            </a:r>
            <a:r>
              <a:rPr lang="sk-SK" sz="2800" dirty="0" err="1" smtClean="0"/>
              <a:t>Barlog</a:t>
            </a:r>
            <a:endParaRPr lang="sk-SK" sz="2800" dirty="0" smtClean="0"/>
          </a:p>
          <a:p>
            <a:r>
              <a:rPr lang="sk-SK" sz="2800" dirty="0" smtClean="0"/>
              <a:t>Správa Národného parku Slovenský raj </a:t>
            </a:r>
            <a:endParaRPr lang="sk-SK" sz="28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189" y="2937885"/>
            <a:ext cx="4070628" cy="271375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819" y="2937885"/>
            <a:ext cx="4061264" cy="270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78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14" y="381101"/>
            <a:ext cx="6129338" cy="6244986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7040590" y="297683"/>
            <a:ext cx="4770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Zvláštne typy listnatých lesov s prevahou duba v Hornádskej kotline a na predhorí Levočských vrchov si veda začína všímať až dnes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590" y="1867343"/>
            <a:ext cx="4793601" cy="4758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90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4" y="2637182"/>
            <a:ext cx="5858672" cy="390578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39" y="2637183"/>
            <a:ext cx="5858672" cy="3905781"/>
          </a:xfrm>
          <a:prstGeom prst="rect">
            <a:avLst/>
          </a:prstGeom>
        </p:spPr>
      </p:pic>
      <p:sp>
        <p:nvSpPr>
          <p:cNvPr id="4" name="Obdĺžnik 3"/>
          <p:cNvSpPr/>
          <p:nvPr/>
        </p:nvSpPr>
        <p:spPr>
          <a:xfrm>
            <a:off x="649357" y="477223"/>
            <a:ext cx="108800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 smtClean="0"/>
              <a:t>Prežijú levočské dubiny?</a:t>
            </a:r>
          </a:p>
          <a:p>
            <a:r>
              <a:rPr lang="sk-SK" sz="2400" dirty="0" err="1" smtClean="0"/>
              <a:t>výmladkový</a:t>
            </a:r>
            <a:r>
              <a:rPr lang="sk-SK" sz="2400" dirty="0" smtClean="0"/>
              <a:t> spôsob sa dnes už nevykonáva, pôvodné lesy sa buď intenzívne rúbali (v 80-tych rokoch) a vysádzali sa hospodárske druhy drevín, najmä smrek, borovica, smrekovec alebo sa v nich hospodári len minimálne (dnes), čo tiež neprospieva spoločenstvám bylín v podraste.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26592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15" y="888641"/>
            <a:ext cx="7405024" cy="552503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8654602" y="1648495"/>
            <a:ext cx="32325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Spoločenstvá dubovo-hrabových lesov lipových v katastri Levoče sú druhovo mimoriadne bohaté.</a:t>
            </a:r>
          </a:p>
          <a:p>
            <a:endParaRPr lang="sk-SK" sz="2400" dirty="0"/>
          </a:p>
          <a:p>
            <a:r>
              <a:rPr lang="sk-SK" sz="2400" dirty="0" smtClean="0"/>
              <a:t>Na ploche zápisu rastie viac ako 70 druhov.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389445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937" y="321971"/>
            <a:ext cx="4737815" cy="6317087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600533" y="565528"/>
            <a:ext cx="54091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b="1" dirty="0" smtClean="0"/>
              <a:t>Hrádok</a:t>
            </a:r>
          </a:p>
          <a:p>
            <a:r>
              <a:rPr lang="sk-SK" sz="2400" dirty="0" smtClean="0"/>
              <a:t>Územie NATURA 2000 - SKUEV0927</a:t>
            </a:r>
          </a:p>
          <a:p>
            <a:r>
              <a:rPr lang="sk-SK" sz="2400" dirty="0" smtClean="0"/>
              <a:t>Výmera: 1,605 ha</a:t>
            </a:r>
          </a:p>
          <a:p>
            <a:r>
              <a:rPr lang="sk-SK" sz="2400" dirty="0" smtClean="0"/>
              <a:t>Ochrana ponikleca slovenského (</a:t>
            </a:r>
            <a:r>
              <a:rPr lang="sk-SK" sz="2400" i="1" dirty="0" err="1" smtClean="0"/>
              <a:t>Pulsatilla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slavica</a:t>
            </a:r>
            <a:r>
              <a:rPr lang="sk-SK" sz="2400" dirty="0" smtClean="0"/>
              <a:t>) a ponikleca prostredného (</a:t>
            </a:r>
            <a:r>
              <a:rPr lang="sk-SK" sz="2400" i="1" dirty="0" err="1" smtClean="0"/>
              <a:t>Pulsatilla</a:t>
            </a:r>
            <a:r>
              <a:rPr lang="sk-SK" sz="2400" i="1" dirty="0" smtClean="0"/>
              <a:t> </a:t>
            </a:r>
            <a:r>
              <a:rPr lang="sk-SK" sz="2400" i="1" dirty="0" err="1" smtClean="0"/>
              <a:t>subslavica</a:t>
            </a:r>
            <a:r>
              <a:rPr lang="sk-SK" sz="2400" dirty="0" smtClean="0"/>
              <a:t>)</a:t>
            </a:r>
          </a:p>
          <a:p>
            <a:r>
              <a:rPr lang="sk-SK" sz="2400" dirty="0" smtClean="0"/>
              <a:t>Raritný výskyt na flyši</a:t>
            </a:r>
            <a:endParaRPr lang="sk-SK" sz="24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48" y="3747753"/>
            <a:ext cx="6096696" cy="26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3" y="0"/>
            <a:ext cx="1213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10" y="2511380"/>
            <a:ext cx="6127395" cy="408493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435" y="3129566"/>
            <a:ext cx="5200116" cy="3466744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321435" y="424461"/>
            <a:ext cx="4803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Pravidelný monitoring ponikleca na trvalej monitorovacej ploche veľkosti 5x5m</a:t>
            </a:r>
          </a:p>
          <a:p>
            <a:r>
              <a:rPr lang="sk-SK" sz="2400" dirty="0" smtClean="0"/>
              <a:t>Zároveň monitoring celoplošný –</a:t>
            </a:r>
          </a:p>
          <a:p>
            <a:r>
              <a:rPr lang="sk-SK" sz="2400" dirty="0" smtClean="0"/>
              <a:t>v rámci NATURA 2000</a:t>
            </a:r>
            <a:endParaRPr lang="sk-SK" sz="2400" dirty="0"/>
          </a:p>
        </p:txBody>
      </p:sp>
      <p:sp>
        <p:nvSpPr>
          <p:cNvPr id="6" name="BlokTextu 5"/>
          <p:cNvSpPr txBox="1"/>
          <p:nvPr/>
        </p:nvSpPr>
        <p:spPr>
          <a:xfrm>
            <a:off x="6877318" y="978458"/>
            <a:ext cx="4997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Podrobné spočítavanie jedincov + </a:t>
            </a:r>
            <a:r>
              <a:rPr lang="sk-SK" sz="2400" dirty="0" err="1" smtClean="0"/>
              <a:t>fytocenologický</a:t>
            </a:r>
            <a:r>
              <a:rPr lang="sk-SK" sz="2400" dirty="0" smtClean="0"/>
              <a:t> zápis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005342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05" y="2756791"/>
            <a:ext cx="5654362" cy="376957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143" y="2756791"/>
            <a:ext cx="5602846" cy="373523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463640" y="193183"/>
            <a:ext cx="1106295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Obnova a revitalizácia biotopov územia</a:t>
            </a:r>
          </a:p>
          <a:p>
            <a:r>
              <a:rPr lang="sk-SK" sz="2400" dirty="0" smtClean="0"/>
              <a:t>Správa NP Slovenský raj pravidelne, už takmer 20 rokov</a:t>
            </a:r>
          </a:p>
          <a:p>
            <a:pPr marL="285750" indent="-285750">
              <a:buFontTx/>
              <a:buChar char="-"/>
            </a:pPr>
            <a:r>
              <a:rPr lang="sk-SK" sz="2400" dirty="0" smtClean="0"/>
              <a:t>Výrub drevín</a:t>
            </a:r>
          </a:p>
          <a:p>
            <a:pPr marL="285750" indent="-285750">
              <a:buFontTx/>
              <a:buChar char="-"/>
            </a:pPr>
            <a:r>
              <a:rPr lang="sk-SK" sz="2400" dirty="0" smtClean="0"/>
              <a:t>Kosenie </a:t>
            </a:r>
            <a:r>
              <a:rPr lang="sk-SK" sz="2400" dirty="0" err="1" smtClean="0"/>
              <a:t>krovinorezom</a:t>
            </a:r>
            <a:endParaRPr lang="sk-SK" sz="2400" dirty="0" smtClean="0"/>
          </a:p>
          <a:p>
            <a:pPr marL="285750" indent="-285750">
              <a:buFontTx/>
              <a:buChar char="-"/>
            </a:pPr>
            <a:r>
              <a:rPr lang="sk-SK" sz="2400" dirty="0" smtClean="0"/>
              <a:t>Hrabanie biomasy mimo cenných plôch</a:t>
            </a:r>
          </a:p>
          <a:p>
            <a:pPr marL="285750" indent="-285750">
              <a:buFontTx/>
              <a:buChar char="-"/>
            </a:pPr>
            <a:r>
              <a:rPr lang="sk-SK" sz="2400" dirty="0" err="1" smtClean="0"/>
              <a:t>Mulčovanie</a:t>
            </a:r>
            <a:r>
              <a:rPr lang="sk-SK" sz="2400" dirty="0" smtClean="0"/>
              <a:t> našim traktorom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14966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3" y="230660"/>
            <a:ext cx="4740907" cy="316060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450" y="233426"/>
            <a:ext cx="4712042" cy="314136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24" y="3566984"/>
            <a:ext cx="4725590" cy="3150393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448" y="3501614"/>
            <a:ext cx="4712043" cy="321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3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49223" cy="6858000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1841679" y="3528812"/>
            <a:ext cx="582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772733" y="3826425"/>
            <a:ext cx="476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</a:rPr>
              <a:t>2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2424611" y="3744255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</a:rPr>
              <a:t>2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621139" y="4841314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b="1" dirty="0" smtClean="0">
                <a:solidFill>
                  <a:srgbClr val="FF0000"/>
                </a:solidFill>
              </a:rPr>
              <a:t>3</a:t>
            </a:r>
            <a:endParaRPr lang="sk-SK" sz="3200" b="1" dirty="0">
              <a:solidFill>
                <a:srgbClr val="FF0000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460933" y="249938"/>
            <a:ext cx="46470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sz="2800" dirty="0" smtClean="0"/>
              <a:t>Levočská priehrada</a:t>
            </a:r>
          </a:p>
          <a:p>
            <a:pPr marL="342900" indent="-342900">
              <a:buAutoNum type="arabicPeriod"/>
            </a:pPr>
            <a:r>
              <a:rPr lang="sk-SK" sz="2800" dirty="0" smtClean="0"/>
              <a:t>Levočské dubiny</a:t>
            </a:r>
          </a:p>
          <a:p>
            <a:pPr marL="342900" indent="-342900">
              <a:buAutoNum type="arabicPeriod"/>
            </a:pPr>
            <a:r>
              <a:rPr lang="sk-SK" sz="2800" dirty="0" smtClean="0"/>
              <a:t>Hrádok</a:t>
            </a:r>
            <a:endParaRPr lang="sk-SK" sz="2800" dirty="0"/>
          </a:p>
        </p:txBody>
      </p:sp>
      <p:sp>
        <p:nvSpPr>
          <p:cNvPr id="8" name="BlokTextu 7"/>
          <p:cNvSpPr txBox="1"/>
          <p:nvPr/>
        </p:nvSpPr>
        <p:spPr>
          <a:xfrm>
            <a:off x="5045750" y="1634933"/>
            <a:ext cx="661974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Ďalšie pozoruhodnosti prírody okolia Levoče:</a:t>
            </a:r>
          </a:p>
          <a:p>
            <a:r>
              <a:rPr lang="sk-SK" sz="2400" dirty="0" smtClean="0"/>
              <a:t>CHVÚ Levočské vrchy – ochrana bociana čierneho, ďatľa trojprstého, chriašteľa poľného, jariabka hôrneho, kuvika </a:t>
            </a:r>
            <a:r>
              <a:rPr lang="sk-SK" sz="2400" dirty="0" err="1" smtClean="0"/>
              <a:t>kapcavého</a:t>
            </a:r>
            <a:r>
              <a:rPr lang="sk-SK" sz="2400" dirty="0" smtClean="0"/>
              <a:t>, kuvika vrabčieho, muchárika sivého, orla krikľavého, orla skalného, prepelice poľnej, rybárika riečneho, sovy dlhochvostej, strakoša sivého, tesára čierneho, tetrova hlucháňa, tetrova </a:t>
            </a:r>
            <a:r>
              <a:rPr lang="sk-SK" sz="2400" dirty="0" err="1" smtClean="0"/>
              <a:t>hoľniaka</a:t>
            </a:r>
            <a:r>
              <a:rPr lang="sk-SK" sz="2400" dirty="0" smtClean="0"/>
              <a:t>, včelára lesného, výra skalného a žlny sivej </a:t>
            </a:r>
          </a:p>
          <a:p>
            <a:endParaRPr lang="sk-SK" sz="2400" dirty="0" smtClean="0"/>
          </a:p>
          <a:p>
            <a:r>
              <a:rPr lang="sk-SK" sz="2400" dirty="0" smtClean="0"/>
              <a:t>Levočský potok – prirodzený tok s meandrami a brehové porasty – lužný les, bobor</a:t>
            </a:r>
          </a:p>
          <a:p>
            <a:endParaRPr lang="sk-SK" sz="2400" dirty="0" smtClean="0"/>
          </a:p>
          <a:p>
            <a:r>
              <a:rPr lang="sk-SK" sz="2400" dirty="0" smtClean="0"/>
              <a:t>Levočské rybníky – vodné vtáctvo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7073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608" y="886852"/>
            <a:ext cx="6833145" cy="5777965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252" y="3378917"/>
            <a:ext cx="2464425" cy="3285900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360608" y="103031"/>
            <a:ext cx="567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smtClean="0"/>
              <a:t>Levočská priehrada – raj ropúch</a:t>
            </a:r>
            <a:endParaRPr lang="sk-SK" sz="3200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5558" y="103031"/>
            <a:ext cx="4515815" cy="30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5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63" y="257579"/>
            <a:ext cx="5404511" cy="359421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8559" y="332370"/>
            <a:ext cx="5885417" cy="351942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63" y="4020312"/>
            <a:ext cx="4267200" cy="2837688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136" y="4020312"/>
            <a:ext cx="1887063" cy="283768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972" y="4021430"/>
            <a:ext cx="3782093" cy="28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2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618" y="2530690"/>
            <a:ext cx="5685148" cy="378639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132" y="2528678"/>
            <a:ext cx="5688168" cy="3788409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87618" y="450761"/>
            <a:ext cx="11759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V rámci projektu boli vybudované trvalé zábrany pri ceste a </a:t>
            </a:r>
            <a:r>
              <a:rPr lang="sk-SK" sz="3200" dirty="0" err="1" smtClean="0"/>
              <a:t>žabochody</a:t>
            </a:r>
            <a:r>
              <a:rPr lang="sk-SK" sz="3200" dirty="0" smtClean="0"/>
              <a:t> pod cestou – inovatívne riešenie, prvýkrát použité na Spiši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2584765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79549" y="285883"/>
            <a:ext cx="10496282" cy="1082874"/>
          </a:xfrm>
        </p:spPr>
        <p:txBody>
          <a:bodyPr>
            <a:normAutofit/>
          </a:bodyPr>
          <a:lstStyle/>
          <a:p>
            <a:r>
              <a:rPr lang="sk-SK" sz="3200" b="1" dirty="0" smtClean="0"/>
              <a:t>Levočské dubiny- lokalita celoeurópskej sústavy chránených území Natura 2000 -  SKUEV0110 Levočské dubiny</a:t>
            </a:r>
            <a:endParaRPr lang="sk-SK" sz="32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4267380"/>
            <a:ext cx="12159804" cy="3159372"/>
          </a:xfrm>
        </p:spPr>
        <p:txBody>
          <a:bodyPr>
            <a:noAutofit/>
          </a:bodyPr>
          <a:lstStyle/>
          <a:p>
            <a:r>
              <a:rPr lang="sk-SK" dirty="0"/>
              <a:t>D</a:t>
            </a:r>
            <a:r>
              <a:rPr lang="sk-SK" dirty="0" smtClean="0"/>
              <a:t>ubové a prevažne dubové lesné porasty na úpätí Levočských vrchov. Ťahajú sa v rôzne širokom páse od Dlhých Stráží až po katastrálnu hranicu obce Uloža temer neprerušene.</a:t>
            </a:r>
          </a:p>
          <a:p>
            <a:r>
              <a:rPr lang="sk-SK" dirty="0" smtClean="0"/>
              <a:t>Nachádzajú </a:t>
            </a:r>
            <a:r>
              <a:rPr lang="sk-SK" dirty="0"/>
              <a:t>sa tu zachované typické ukážky biotopu európskeho významu </a:t>
            </a:r>
            <a:r>
              <a:rPr lang="sk-SK" dirty="0" smtClean="0"/>
              <a:t>dubovo-hrabové </a:t>
            </a:r>
            <a:r>
              <a:rPr lang="sk-SK" dirty="0"/>
              <a:t>lesy lipové (9170) a typy </a:t>
            </a:r>
            <a:r>
              <a:rPr lang="sk-SK" dirty="0" smtClean="0"/>
              <a:t>prechádzajúce k </a:t>
            </a:r>
            <a:r>
              <a:rPr lang="sk-SK" dirty="0" err="1" smtClean="0"/>
              <a:t>nátržníkovým</a:t>
            </a:r>
            <a:r>
              <a:rPr lang="sk-SK" dirty="0" smtClean="0"/>
              <a:t> dubinám a k</a:t>
            </a:r>
            <a:r>
              <a:rPr lang="sk-SK" dirty="0"/>
              <a:t> bukovým a jedľovo-bukovým kvetnatým lesom</a:t>
            </a:r>
            <a:r>
              <a:rPr lang="sk-SK" dirty="0" smtClean="0"/>
              <a:t>. </a:t>
            </a:r>
          </a:p>
          <a:p>
            <a:r>
              <a:rPr lang="sk-SK" dirty="0" smtClean="0"/>
              <a:t>Jedno z najvýznamnejších území v rámci Slovenska, pretože sa tu vyskytuje výmerou najrozsiahlejší ucelený komplex biotopu dubovo-hrabových lesov lipových u nás. </a:t>
            </a:r>
            <a:endParaRPr lang="sk-SK" dirty="0"/>
          </a:p>
          <a:p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875" y="1519839"/>
            <a:ext cx="3904450" cy="25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34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79" y="1979053"/>
            <a:ext cx="9429750" cy="4419600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905556" y="514013"/>
            <a:ext cx="1007179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3200" dirty="0" smtClean="0"/>
              <a:t>Poloha územia NATURA 2000 - SKUEV0110 Levočské dubiny</a:t>
            </a:r>
          </a:p>
          <a:p>
            <a:r>
              <a:rPr lang="sk-SK" sz="3200" dirty="0" smtClean="0"/>
              <a:t>Výmera: 600,317 ha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311996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587" y="1688920"/>
            <a:ext cx="7135432" cy="4756955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7993486" y="1688920"/>
            <a:ext cx="384219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 o historické mestské lesy, ktoré boli obhospodarované </a:t>
            </a:r>
            <a:r>
              <a:rPr lang="sk-SK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holorubom</a:t>
            </a:r>
            <a:r>
              <a:rPr lang="sk-SK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 krátkou obnovnou dobou. </a:t>
            </a:r>
          </a:p>
          <a:p>
            <a:endParaRPr lang="sk-SK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 nízkeho, tzv. </a:t>
            </a:r>
            <a:r>
              <a:rPr lang="sk-SK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výmladkového</a:t>
            </a:r>
            <a:r>
              <a:rPr lang="sk-SK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lesa sa udržiavala práve takýmito pravidelnými </a:t>
            </a:r>
            <a:r>
              <a:rPr lang="sk-SK" sz="24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holorubmi</a:t>
            </a:r>
            <a:r>
              <a:rPr lang="sk-SK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 predpokladáme, že na mnohých miestach aj pastvou. </a:t>
            </a:r>
            <a:endParaRPr lang="sk-SK" sz="2400" dirty="0"/>
          </a:p>
        </p:txBody>
      </p:sp>
      <p:sp>
        <p:nvSpPr>
          <p:cNvPr id="4" name="BlokTextu 3"/>
          <p:cNvSpPr txBox="1"/>
          <p:nvPr/>
        </p:nvSpPr>
        <p:spPr>
          <a:xfrm>
            <a:off x="411587" y="321972"/>
            <a:ext cx="103165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 smtClean="0"/>
              <a:t>Výmladkové</a:t>
            </a:r>
            <a:r>
              <a:rPr lang="sk-SK" sz="3200" dirty="0" smtClean="0"/>
              <a:t> lesy – kópie pôvodných porastov - pôvodný genofond drevín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812326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24" y="1881809"/>
            <a:ext cx="3529300" cy="470573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724" y="1881809"/>
            <a:ext cx="3427337" cy="4705734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24" y="171058"/>
            <a:ext cx="4774446" cy="318296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2024" y="3532915"/>
            <a:ext cx="4774446" cy="317108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173424" y="357809"/>
            <a:ext cx="64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Rarity flóry – vysokohorské druhy v dubinách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43047804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397</Words>
  <Application>Microsoft Office PowerPoint</Application>
  <PresentationFormat>Širokouhlá</PresentationFormat>
  <Paragraphs>50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Motív Office</vt:lpstr>
      <vt:lpstr>Prírodné hodnoty okolia Levoče</vt:lpstr>
      <vt:lpstr>Prezentácia programu PowerPoint</vt:lpstr>
      <vt:lpstr>Prezentácia programu PowerPoint</vt:lpstr>
      <vt:lpstr>Prezentácia programu PowerPoint</vt:lpstr>
      <vt:lpstr>Prezentácia programu PowerPoint</vt:lpstr>
      <vt:lpstr>Levočské dubiny- lokalita celoeurópskej sústavy chránených území Natura 2000 -  SKUEV0110 Levočské dubiny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Prírodné hodnoty okolia Levoče</dc:title>
  <dc:creator>T Drazil NT</dc:creator>
  <cp:lastModifiedBy>babicova</cp:lastModifiedBy>
  <cp:revision>28</cp:revision>
  <dcterms:created xsi:type="dcterms:W3CDTF">2022-06-06T18:48:20Z</dcterms:created>
  <dcterms:modified xsi:type="dcterms:W3CDTF">2022-08-18T13:12:38Z</dcterms:modified>
</cp:coreProperties>
</file>